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0287000" cx="18288000"/>
  <p:notesSz cx="6858000" cy="9144000"/>
  <p:embeddedFontLst>
    <p:embeddedFont>
      <p:font typeface="Abhaya Libre ExtraBold"/>
      <p:bold r:id="rId28"/>
    </p:embeddedFont>
    <p:embeddedFont>
      <p:font typeface="Abhaya Libre"/>
      <p:regular r:id="rId29"/>
      <p:bold r:id="rId30"/>
    </p:embeddedFont>
    <p:embeddedFont>
      <p:font typeface="Open Sans"/>
      <p:bold r:id="rId31"/>
      <p:boldItalic r:id="rId32"/>
    </p:embeddedFont>
    <p:embeddedFont>
      <p:font typeface="Abhaya Libre Medium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5" roundtripDataSignature="AMtx7mieLyc/eWh3QumWXG78p131f6ls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8F45EB-7E41-4C2A-B4D7-A36E6DFF85A4}">
  <a:tblStyle styleId="{398F45EB-7E41-4C2A-B4D7-A36E6DFF85A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bhayaLibreExtraBold-bold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bhayaLibr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AbhayaLibre-bold.fntdata"/><Relationship Id="rId11" Type="http://schemas.openxmlformats.org/officeDocument/2006/relationships/slide" Target="slides/slide5.xml"/><Relationship Id="rId33" Type="http://schemas.openxmlformats.org/officeDocument/2006/relationships/font" Target="fonts/AbhayaLibreMedium-regular.fntdata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AbhayaLibreMedium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jp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3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33.jp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75" l="0" r="0" t="-9276"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1868385" y="3483545"/>
            <a:ext cx="7952914" cy="24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9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ROBOT BARISTA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1868385" y="6358635"/>
            <a:ext cx="7044540" cy="563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73" u="none" cap="none" strike="noStrike">
                <a:solidFill>
                  <a:srgbClr val="FFFFFF"/>
                </a:solidFill>
                <a:latin typeface="Abhaya Libre"/>
                <a:ea typeface="Abhaya Libre"/>
                <a:cs typeface="Abhaya Libre"/>
                <a:sym typeface="Abhaya Libre"/>
              </a:rPr>
              <a:t>Proyecto final Robtica 1</a:t>
            </a:r>
            <a:endParaRPr/>
          </a:p>
        </p:txBody>
      </p:sp>
      <p:cxnSp>
        <p:nvCxnSpPr>
          <p:cNvPr id="87" name="Google Shape;87;p1"/>
          <p:cNvCxnSpPr/>
          <p:nvPr/>
        </p:nvCxnSpPr>
        <p:spPr>
          <a:xfrm>
            <a:off x="-211622" y="8719340"/>
            <a:ext cx="17352083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"/>
          <p:cNvCxnSpPr/>
          <p:nvPr/>
        </p:nvCxnSpPr>
        <p:spPr>
          <a:xfrm rot="-5400000">
            <a:off x="11362740" y="3683796"/>
            <a:ext cx="8276888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30" l="0" r="0" t="-9331"/>
            </a:stretch>
          </a:blipFill>
          <a:ln>
            <a:noFill/>
          </a:ln>
        </p:spPr>
      </p:sp>
      <p:cxnSp>
        <p:nvCxnSpPr>
          <p:cNvPr id="231" name="Google Shape;231;p10"/>
          <p:cNvCxnSpPr/>
          <p:nvPr/>
        </p:nvCxnSpPr>
        <p:spPr>
          <a:xfrm>
            <a:off x="-211622" y="8719340"/>
            <a:ext cx="17352083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0"/>
          <p:cNvCxnSpPr/>
          <p:nvPr/>
        </p:nvCxnSpPr>
        <p:spPr>
          <a:xfrm rot="-5400000">
            <a:off x="11362740" y="3683796"/>
            <a:ext cx="8276888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10"/>
          <p:cNvSpPr txBox="1"/>
          <p:nvPr/>
        </p:nvSpPr>
        <p:spPr>
          <a:xfrm>
            <a:off x="13168326" y="8061967"/>
            <a:ext cx="3851700" cy="465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5" u="none" cap="none" strike="noStrike">
                <a:solidFill>
                  <a:srgbClr val="FFFFFF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Avery Design Studio</a:t>
            </a:r>
            <a:endParaRPr/>
          </a:p>
        </p:txBody>
      </p:sp>
      <p:sp>
        <p:nvSpPr>
          <p:cNvPr id="234" name="Google Shape;234;p10"/>
          <p:cNvSpPr txBox="1"/>
          <p:nvPr/>
        </p:nvSpPr>
        <p:spPr>
          <a:xfrm>
            <a:off x="12095035" y="7584399"/>
            <a:ext cx="3851700" cy="465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5" u="none" cap="none" strike="noStrike">
                <a:solidFill>
                  <a:srgbClr val="FFFFFF"/>
                </a:solidFill>
                <a:latin typeface="Abhaya Libre"/>
                <a:ea typeface="Abhaya Libre"/>
                <a:cs typeface="Abhaya Libre"/>
                <a:sym typeface="Abhaya Libre"/>
              </a:rPr>
              <a:t>Presented by: </a:t>
            </a:r>
            <a:endParaRPr/>
          </a:p>
        </p:txBody>
      </p:sp>
      <p:sp>
        <p:nvSpPr>
          <p:cNvPr id="235" name="Google Shape;235;p10"/>
          <p:cNvSpPr txBox="1"/>
          <p:nvPr/>
        </p:nvSpPr>
        <p:spPr>
          <a:xfrm>
            <a:off x="991958" y="4565333"/>
            <a:ext cx="7472461" cy="126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9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9474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/>
          <p:nvPr/>
        </p:nvSpPr>
        <p:spPr>
          <a:xfrm>
            <a:off x="0" y="2094230"/>
            <a:ext cx="14402016" cy="7479863"/>
          </a:xfrm>
          <a:custGeom>
            <a:rect b="b" l="l" r="r" t="t"/>
            <a:pathLst>
              <a:path extrusionOk="0" h="7479863" w="14402016">
                <a:moveTo>
                  <a:pt x="0" y="0"/>
                </a:moveTo>
                <a:lnTo>
                  <a:pt x="14402016" y="0"/>
                </a:lnTo>
                <a:lnTo>
                  <a:pt x="14402016" y="7479863"/>
                </a:lnTo>
                <a:lnTo>
                  <a:pt x="0" y="74798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1"/>
          <p:cNvSpPr/>
          <p:nvPr/>
        </p:nvSpPr>
        <p:spPr>
          <a:xfrm>
            <a:off x="14598517" y="3210976"/>
            <a:ext cx="3497580" cy="524637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"/>
          <p:cNvSpPr txBox="1"/>
          <p:nvPr/>
        </p:nvSpPr>
        <p:spPr>
          <a:xfrm>
            <a:off x="1741256" y="600710"/>
            <a:ext cx="5459752" cy="960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buscarJarra</a:t>
            </a:r>
            <a:endParaRPr/>
          </a:p>
        </p:txBody>
      </p:sp>
      <p:sp>
        <p:nvSpPr>
          <p:cNvPr id="243" name="Google Shape;243;p11"/>
          <p:cNvSpPr/>
          <p:nvPr/>
        </p:nvSpPr>
        <p:spPr>
          <a:xfrm rot="1986202">
            <a:off x="15462935" y="87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4" name="Google Shape;244;p11"/>
          <p:cNvSpPr/>
          <p:nvPr/>
        </p:nvSpPr>
        <p:spPr>
          <a:xfrm rot="1986202">
            <a:off x="12847376" y="-725530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11"/>
          <p:cNvSpPr/>
          <p:nvPr/>
        </p:nvSpPr>
        <p:spPr>
          <a:xfrm rot="1986202">
            <a:off x="9092110" y="-19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9474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/>
          <p:nvPr/>
        </p:nvSpPr>
        <p:spPr>
          <a:xfrm>
            <a:off x="14598517" y="3210976"/>
            <a:ext cx="3497580" cy="524637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2"/>
          <p:cNvSpPr/>
          <p:nvPr/>
        </p:nvSpPr>
        <p:spPr>
          <a:xfrm rot="1986202">
            <a:off x="15462935" y="87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2"/>
          <p:cNvSpPr/>
          <p:nvPr/>
        </p:nvSpPr>
        <p:spPr>
          <a:xfrm rot="1986202">
            <a:off x="12847376" y="-725530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2"/>
          <p:cNvSpPr/>
          <p:nvPr/>
        </p:nvSpPr>
        <p:spPr>
          <a:xfrm rot="1986202">
            <a:off x="9092110" y="-19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12"/>
          <p:cNvSpPr/>
          <p:nvPr/>
        </p:nvSpPr>
        <p:spPr>
          <a:xfrm>
            <a:off x="91568" y="2094230"/>
            <a:ext cx="14218880" cy="7463676"/>
          </a:xfrm>
          <a:custGeom>
            <a:rect b="b" l="l" r="r" t="t"/>
            <a:pathLst>
              <a:path extrusionOk="0" h="7463676" w="14218880">
                <a:moveTo>
                  <a:pt x="0" y="0"/>
                </a:moveTo>
                <a:lnTo>
                  <a:pt x="14218880" y="0"/>
                </a:lnTo>
                <a:lnTo>
                  <a:pt x="14218880" y="7463676"/>
                </a:lnTo>
                <a:lnTo>
                  <a:pt x="0" y="7463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12"/>
          <p:cNvSpPr txBox="1"/>
          <p:nvPr/>
        </p:nvSpPr>
        <p:spPr>
          <a:xfrm>
            <a:off x="1741256" y="600710"/>
            <a:ext cx="5459752" cy="960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emulsionar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9474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"/>
          <p:cNvSpPr/>
          <p:nvPr/>
        </p:nvSpPr>
        <p:spPr>
          <a:xfrm>
            <a:off x="14598517" y="3210976"/>
            <a:ext cx="3497580" cy="524637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 rot="1986202">
            <a:off x="15462935" y="87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3"/>
          <p:cNvSpPr/>
          <p:nvPr/>
        </p:nvSpPr>
        <p:spPr>
          <a:xfrm rot="1986202">
            <a:off x="12847376" y="-725530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13"/>
          <p:cNvSpPr/>
          <p:nvPr/>
        </p:nvSpPr>
        <p:spPr>
          <a:xfrm rot="1986202">
            <a:off x="9092110" y="-19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4" name="Google Shape;264;p13"/>
          <p:cNvSpPr/>
          <p:nvPr/>
        </p:nvSpPr>
        <p:spPr>
          <a:xfrm>
            <a:off x="-15433" y="2003734"/>
            <a:ext cx="14432882" cy="7660855"/>
          </a:xfrm>
          <a:custGeom>
            <a:rect b="b" l="l" r="r" t="t"/>
            <a:pathLst>
              <a:path extrusionOk="0" h="7660855" w="14432882">
                <a:moveTo>
                  <a:pt x="0" y="0"/>
                </a:moveTo>
                <a:lnTo>
                  <a:pt x="14432882" y="0"/>
                </a:lnTo>
                <a:lnTo>
                  <a:pt x="14432882" y="7660855"/>
                </a:lnTo>
                <a:lnTo>
                  <a:pt x="0" y="76608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13"/>
          <p:cNvSpPr txBox="1"/>
          <p:nvPr/>
        </p:nvSpPr>
        <p:spPr>
          <a:xfrm>
            <a:off x="1741256" y="600710"/>
            <a:ext cx="5459752" cy="960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9474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/>
          <p:nvPr/>
        </p:nvSpPr>
        <p:spPr>
          <a:xfrm>
            <a:off x="14598517" y="3210976"/>
            <a:ext cx="3497580" cy="524637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4"/>
          <p:cNvSpPr/>
          <p:nvPr/>
        </p:nvSpPr>
        <p:spPr>
          <a:xfrm rot="1986202">
            <a:off x="15462935" y="87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4"/>
          <p:cNvSpPr/>
          <p:nvPr/>
        </p:nvSpPr>
        <p:spPr>
          <a:xfrm rot="1986202">
            <a:off x="12847376" y="-725530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4"/>
          <p:cNvSpPr/>
          <p:nvPr/>
        </p:nvSpPr>
        <p:spPr>
          <a:xfrm rot="1986202">
            <a:off x="9092110" y="-19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4"/>
          <p:cNvSpPr/>
          <p:nvPr/>
        </p:nvSpPr>
        <p:spPr>
          <a:xfrm>
            <a:off x="236567" y="1815385"/>
            <a:ext cx="13928883" cy="7442915"/>
          </a:xfrm>
          <a:custGeom>
            <a:rect b="b" l="l" r="r" t="t"/>
            <a:pathLst>
              <a:path extrusionOk="0" h="7442915" w="13928883">
                <a:moveTo>
                  <a:pt x="0" y="0"/>
                </a:moveTo>
                <a:lnTo>
                  <a:pt x="13928883" y="0"/>
                </a:lnTo>
                <a:lnTo>
                  <a:pt x="13928883" y="7442915"/>
                </a:lnTo>
                <a:lnTo>
                  <a:pt x="0" y="74429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5" name="Google Shape;275;p14"/>
          <p:cNvSpPr txBox="1"/>
          <p:nvPr/>
        </p:nvSpPr>
        <p:spPr>
          <a:xfrm>
            <a:off x="1741256" y="600710"/>
            <a:ext cx="5459752" cy="960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guardar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9474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/>
          <p:nvPr/>
        </p:nvSpPr>
        <p:spPr>
          <a:xfrm rot="1986202">
            <a:off x="12847376" y="-725530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5"/>
          <p:cNvSpPr/>
          <p:nvPr/>
        </p:nvSpPr>
        <p:spPr>
          <a:xfrm rot="1986202">
            <a:off x="9092110" y="-19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15"/>
          <p:cNvSpPr/>
          <p:nvPr/>
        </p:nvSpPr>
        <p:spPr>
          <a:xfrm>
            <a:off x="2039389" y="1895290"/>
            <a:ext cx="14981785" cy="7847602"/>
          </a:xfrm>
          <a:custGeom>
            <a:rect b="b" l="l" r="r" t="t"/>
            <a:pathLst>
              <a:path extrusionOk="0" h="7847602" w="14981785">
                <a:moveTo>
                  <a:pt x="0" y="0"/>
                </a:moveTo>
                <a:lnTo>
                  <a:pt x="14981785" y="0"/>
                </a:lnTo>
                <a:lnTo>
                  <a:pt x="14981785" y="7847602"/>
                </a:lnTo>
                <a:lnTo>
                  <a:pt x="0" y="7847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15"/>
          <p:cNvSpPr/>
          <p:nvPr/>
        </p:nvSpPr>
        <p:spPr>
          <a:xfrm rot="1986202">
            <a:off x="15462935" y="87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5"/>
          <p:cNvSpPr txBox="1"/>
          <p:nvPr/>
        </p:nvSpPr>
        <p:spPr>
          <a:xfrm>
            <a:off x="1741256" y="600710"/>
            <a:ext cx="7402744" cy="960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 final</a:t>
            </a:r>
            <a:endParaRPr/>
          </a:p>
        </p:txBody>
      </p:sp>
      <p:sp>
        <p:nvSpPr>
          <p:cNvPr id="285" name="Google Shape;285;p15"/>
          <p:cNvSpPr/>
          <p:nvPr/>
        </p:nvSpPr>
        <p:spPr>
          <a:xfrm rot="1986202">
            <a:off x="-41155" y="8521427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p15"/>
          <p:cNvSpPr/>
          <p:nvPr/>
        </p:nvSpPr>
        <p:spPr>
          <a:xfrm rot="1986202">
            <a:off x="16189445" y="8228472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9474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/>
          <p:nvPr/>
        </p:nvSpPr>
        <p:spPr>
          <a:xfrm rot="1986202">
            <a:off x="12847376" y="-725530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16"/>
          <p:cNvSpPr/>
          <p:nvPr/>
        </p:nvSpPr>
        <p:spPr>
          <a:xfrm>
            <a:off x="5229500" y="2094230"/>
            <a:ext cx="12396229" cy="6952490"/>
          </a:xfrm>
          <a:custGeom>
            <a:rect b="b" l="l" r="r" t="t"/>
            <a:pathLst>
              <a:path extrusionOk="0" h="6952490" w="12396229">
                <a:moveTo>
                  <a:pt x="0" y="0"/>
                </a:moveTo>
                <a:lnTo>
                  <a:pt x="12396229" y="0"/>
                </a:lnTo>
                <a:lnTo>
                  <a:pt x="12396229" y="6952490"/>
                </a:lnTo>
                <a:lnTo>
                  <a:pt x="0" y="69524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 rot="1986202">
            <a:off x="15462935" y="87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16"/>
          <p:cNvSpPr/>
          <p:nvPr/>
        </p:nvSpPr>
        <p:spPr>
          <a:xfrm rot="1986202">
            <a:off x="16189445" y="8228472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16"/>
          <p:cNvSpPr/>
          <p:nvPr/>
        </p:nvSpPr>
        <p:spPr>
          <a:xfrm>
            <a:off x="586832" y="2414970"/>
            <a:ext cx="4207340" cy="631101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3084" r="-3691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 txBox="1"/>
          <p:nvPr/>
        </p:nvSpPr>
        <p:spPr>
          <a:xfrm>
            <a:off x="839936" y="591498"/>
            <a:ext cx="12462919" cy="960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CTRAJ en circunferencia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9474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/>
          <p:nvPr/>
        </p:nvSpPr>
        <p:spPr>
          <a:xfrm rot="1986202">
            <a:off x="12847376" y="-725530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17"/>
          <p:cNvSpPr/>
          <p:nvPr/>
        </p:nvSpPr>
        <p:spPr>
          <a:xfrm>
            <a:off x="586832" y="2414970"/>
            <a:ext cx="4207340" cy="631101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7"/>
          <p:cNvSpPr/>
          <p:nvPr/>
        </p:nvSpPr>
        <p:spPr>
          <a:xfrm>
            <a:off x="5023552" y="2094230"/>
            <a:ext cx="12684378" cy="6886917"/>
          </a:xfrm>
          <a:custGeom>
            <a:rect b="b" l="l" r="r" t="t"/>
            <a:pathLst>
              <a:path extrusionOk="0" h="6886917" w="12684378">
                <a:moveTo>
                  <a:pt x="0" y="0"/>
                </a:moveTo>
                <a:lnTo>
                  <a:pt x="12684378" y="0"/>
                </a:lnTo>
                <a:lnTo>
                  <a:pt x="12684378" y="6886917"/>
                </a:lnTo>
                <a:lnTo>
                  <a:pt x="0" y="6886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7"/>
          <p:cNvSpPr/>
          <p:nvPr/>
        </p:nvSpPr>
        <p:spPr>
          <a:xfrm rot="1986202">
            <a:off x="15462935" y="8727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5" name="Google Shape;305;p17"/>
          <p:cNvSpPr/>
          <p:nvPr/>
        </p:nvSpPr>
        <p:spPr>
          <a:xfrm rot="1986202">
            <a:off x="16189445" y="8228472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17"/>
          <p:cNvSpPr txBox="1"/>
          <p:nvPr/>
        </p:nvSpPr>
        <p:spPr>
          <a:xfrm>
            <a:off x="839936" y="591498"/>
            <a:ext cx="12195027" cy="960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Pos, V, A abs cartesianas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5EC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/>
          <p:nvPr/>
        </p:nvSpPr>
        <p:spPr>
          <a:xfrm>
            <a:off x="2667760" y="3439295"/>
            <a:ext cx="12952481" cy="5301347"/>
          </a:xfrm>
          <a:custGeom>
            <a:rect b="b" l="l" r="r" t="t"/>
            <a:pathLst>
              <a:path extrusionOk="0" h="5301347" w="12952481">
                <a:moveTo>
                  <a:pt x="0" y="0"/>
                </a:moveTo>
                <a:lnTo>
                  <a:pt x="12952480" y="0"/>
                </a:lnTo>
                <a:lnTo>
                  <a:pt x="12952480" y="5301348"/>
                </a:lnTo>
                <a:lnTo>
                  <a:pt x="0" y="53013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18"/>
          <p:cNvSpPr txBox="1"/>
          <p:nvPr/>
        </p:nvSpPr>
        <p:spPr>
          <a:xfrm>
            <a:off x="5196486" y="847725"/>
            <a:ext cx="7895028" cy="1674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827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Trayectoria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5EC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9"/>
          <p:cNvSpPr txBox="1"/>
          <p:nvPr/>
        </p:nvSpPr>
        <p:spPr>
          <a:xfrm>
            <a:off x="14422690" y="8371205"/>
            <a:ext cx="2836610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Video X8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605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 rot="5400000">
            <a:off x="12600506" y="5597909"/>
            <a:ext cx="3660391" cy="3660391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D4D1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"/>
          <p:cNvSpPr/>
          <p:nvPr/>
        </p:nvSpPr>
        <p:spPr>
          <a:xfrm rot="5400000">
            <a:off x="1579311" y="5758991"/>
            <a:ext cx="3431858" cy="3431858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D4D1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8409782" y="594858"/>
            <a:ext cx="6755138" cy="126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999" u="none" cap="none" strike="noStrike">
                <a:solidFill>
                  <a:srgbClr val="D4D1CC"/>
                </a:solidFill>
                <a:latin typeface="Open Sans"/>
                <a:ea typeface="Open Sans"/>
                <a:cs typeface="Open Sans"/>
                <a:sym typeface="Open Sans"/>
              </a:rPr>
              <a:t>OBJETIVOS</a:t>
            </a:r>
            <a:endParaRPr/>
          </a:p>
        </p:txBody>
      </p:sp>
      <p:cxnSp>
        <p:nvCxnSpPr>
          <p:cNvPr id="96" name="Google Shape;96;p2"/>
          <p:cNvCxnSpPr/>
          <p:nvPr/>
        </p:nvCxnSpPr>
        <p:spPr>
          <a:xfrm>
            <a:off x="11787351" y="1855968"/>
            <a:ext cx="2643351" cy="3741941"/>
          </a:xfrm>
          <a:prstGeom prst="straightConnector1">
            <a:avLst/>
          </a:prstGeom>
          <a:noFill/>
          <a:ln cap="rnd" cmpd="sng" w="66675">
            <a:solidFill>
              <a:srgbClr val="D4D1CC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7" name="Google Shape;97;p2"/>
          <p:cNvCxnSpPr/>
          <p:nvPr/>
        </p:nvCxnSpPr>
        <p:spPr>
          <a:xfrm flipH="1">
            <a:off x="3295240" y="1855968"/>
            <a:ext cx="8492111" cy="3903023"/>
          </a:xfrm>
          <a:prstGeom prst="straightConnector1">
            <a:avLst/>
          </a:prstGeom>
          <a:noFill/>
          <a:ln cap="rnd" cmpd="sng" w="66675">
            <a:solidFill>
              <a:srgbClr val="D4D1CC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8" name="Google Shape;98;p2"/>
          <p:cNvSpPr txBox="1"/>
          <p:nvPr/>
        </p:nvSpPr>
        <p:spPr>
          <a:xfrm>
            <a:off x="12808173" y="6559834"/>
            <a:ext cx="3279610" cy="1877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13" u="none" cap="none" strike="noStrike">
                <a:solidFill>
                  <a:srgbClr val="D4D1CC"/>
                </a:solidFill>
                <a:latin typeface="Abhaya Libre ExtraBold"/>
                <a:ea typeface="Abhaya Libre ExtraBold"/>
                <a:cs typeface="Abhaya Libre ExtraBold"/>
                <a:sym typeface="Abhaya Libre ExtraBold"/>
              </a:rPr>
              <a:t>Facilitar trabajo al barista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1757815" y="6619940"/>
            <a:ext cx="3074850" cy="1757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25" u="none" cap="none" strike="noStrike">
                <a:solidFill>
                  <a:srgbClr val="D4D1CC"/>
                </a:solidFill>
                <a:latin typeface="Abhaya Libre ExtraBold"/>
                <a:ea typeface="Abhaya Libre ExtraBold"/>
                <a:cs typeface="Abhaya Libre ExtraBold"/>
                <a:sym typeface="Abhaya Libre ExtraBold"/>
              </a:rPr>
              <a:t>Combinar arte con robotica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 rot="3869362">
            <a:off x="14626303" y="8830357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 rot="3869362">
            <a:off x="11614371" y="8540948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 rot="3869362">
            <a:off x="10482755" y="581965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2"/>
          <p:cNvSpPr/>
          <p:nvPr/>
        </p:nvSpPr>
        <p:spPr>
          <a:xfrm rot="3869362">
            <a:off x="8062786" y="6381759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2"/>
          <p:cNvSpPr/>
          <p:nvPr/>
        </p:nvSpPr>
        <p:spPr>
          <a:xfrm rot="3869362">
            <a:off x="7148198" y="35858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2"/>
          <p:cNvSpPr/>
          <p:nvPr/>
        </p:nvSpPr>
        <p:spPr>
          <a:xfrm rot="3869362">
            <a:off x="4880091" y="4936983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2"/>
          <p:cNvSpPr/>
          <p:nvPr/>
        </p:nvSpPr>
        <p:spPr>
          <a:xfrm rot="3869362">
            <a:off x="3325145" y="2126111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 rot="3869362">
            <a:off x="920173" y="-77470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2"/>
          <p:cNvSpPr/>
          <p:nvPr/>
        </p:nvSpPr>
        <p:spPr>
          <a:xfrm rot="3869362">
            <a:off x="593176" y="2094257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605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/>
          <p:nvPr/>
        </p:nvSpPr>
        <p:spPr>
          <a:xfrm rot="5400000">
            <a:off x="477979" y="2356093"/>
            <a:ext cx="4162211" cy="4162211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D4D1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0"/>
          <p:cNvSpPr/>
          <p:nvPr/>
        </p:nvSpPr>
        <p:spPr>
          <a:xfrm rot="5400000">
            <a:off x="7346047" y="2301570"/>
            <a:ext cx="4271257" cy="4271257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D4D1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"/>
          <p:cNvSpPr txBox="1"/>
          <p:nvPr/>
        </p:nvSpPr>
        <p:spPr>
          <a:xfrm>
            <a:off x="2132215" y="985937"/>
            <a:ext cx="9463819" cy="126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999" u="none" cap="none" strike="noStrike">
                <a:solidFill>
                  <a:srgbClr val="D4D1CC"/>
                </a:solidFill>
                <a:latin typeface="Open Sans"/>
                <a:ea typeface="Open Sans"/>
                <a:cs typeface="Open Sans"/>
                <a:sym typeface="Open Sans"/>
              </a:rPr>
              <a:t>CONCLUSIONES</a:t>
            </a:r>
            <a:endParaRPr/>
          </a:p>
        </p:txBody>
      </p:sp>
      <p:sp>
        <p:nvSpPr>
          <p:cNvPr id="326" name="Google Shape;326;p20"/>
          <p:cNvSpPr txBox="1"/>
          <p:nvPr/>
        </p:nvSpPr>
        <p:spPr>
          <a:xfrm>
            <a:off x="919279" y="3214882"/>
            <a:ext cx="3279610" cy="24922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13" u="none" cap="none" strike="noStrike">
                <a:solidFill>
                  <a:srgbClr val="D4D1CC"/>
                </a:solidFill>
                <a:latin typeface="Abhaya Libre ExtraBold"/>
                <a:ea typeface="Abhaya Libre ExtraBold"/>
                <a:cs typeface="Abhaya Libre ExtraBold"/>
                <a:sym typeface="Abhaya Libre ExtraBold"/>
              </a:rPr>
              <a:t>Preferible trabajar en espacio articular</a:t>
            </a:r>
            <a:endParaRPr/>
          </a:p>
        </p:txBody>
      </p:sp>
      <p:sp>
        <p:nvSpPr>
          <p:cNvPr id="327" name="Google Shape;327;p20"/>
          <p:cNvSpPr txBox="1"/>
          <p:nvPr/>
        </p:nvSpPr>
        <p:spPr>
          <a:xfrm>
            <a:off x="7944251" y="3678388"/>
            <a:ext cx="3074850" cy="1757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6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25" u="none" cap="none" strike="noStrike">
                <a:solidFill>
                  <a:srgbClr val="D4D1CC"/>
                </a:solidFill>
                <a:latin typeface="Abhaya Libre ExtraBold"/>
                <a:ea typeface="Abhaya Libre ExtraBold"/>
                <a:cs typeface="Abhaya Libre ExtraBold"/>
                <a:sym typeface="Abhaya Libre ExtraBold"/>
              </a:rPr>
              <a:t>Evitamos por completo CTRAJ</a:t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 rot="7695731">
            <a:off x="13225052" y="1025570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20"/>
          <p:cNvSpPr/>
          <p:nvPr/>
        </p:nvSpPr>
        <p:spPr>
          <a:xfrm rot="7695731">
            <a:off x="15166087" y="8037965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20"/>
          <p:cNvSpPr/>
          <p:nvPr/>
        </p:nvSpPr>
        <p:spPr>
          <a:xfrm rot="7695731">
            <a:off x="13592392" y="6115546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20"/>
          <p:cNvSpPr/>
          <p:nvPr/>
        </p:nvSpPr>
        <p:spPr>
          <a:xfrm rot="7695731">
            <a:off x="15696260" y="4059523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20"/>
          <p:cNvSpPr/>
          <p:nvPr/>
        </p:nvSpPr>
        <p:spPr>
          <a:xfrm rot="7695731">
            <a:off x="13481894" y="2622021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20"/>
          <p:cNvSpPr/>
          <p:nvPr/>
        </p:nvSpPr>
        <p:spPr>
          <a:xfrm rot="7695731">
            <a:off x="15316204" y="-15054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20"/>
          <p:cNvSpPr/>
          <p:nvPr/>
        </p:nvSpPr>
        <p:spPr>
          <a:xfrm rot="7695731">
            <a:off x="14137435" y="-2479840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10" y="0"/>
                </a:lnTo>
                <a:lnTo>
                  <a:pt x="2139710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20"/>
          <p:cNvSpPr/>
          <p:nvPr/>
        </p:nvSpPr>
        <p:spPr>
          <a:xfrm rot="5400000">
            <a:off x="3846107" y="5707141"/>
            <a:ext cx="4271257" cy="4271257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D4D1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0"/>
          <p:cNvSpPr txBox="1"/>
          <p:nvPr/>
        </p:nvSpPr>
        <p:spPr>
          <a:xfrm>
            <a:off x="4321600" y="6925053"/>
            <a:ext cx="3320271" cy="1901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70" u="none" cap="none" strike="noStrike">
                <a:solidFill>
                  <a:srgbClr val="D4D1CC"/>
                </a:solidFill>
                <a:latin typeface="Abhaya Libre ExtraBold"/>
                <a:ea typeface="Abhaya Libre ExtraBold"/>
                <a:cs typeface="Abhaya Libre ExtraBold"/>
                <a:sym typeface="Abhaya Libre ExtraBold"/>
              </a:rPr>
              <a:t>Incluir puntos intermedios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23B39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21"/>
          <p:cNvGrpSpPr/>
          <p:nvPr/>
        </p:nvGrpSpPr>
        <p:grpSpPr>
          <a:xfrm>
            <a:off x="6937443" y="2277805"/>
            <a:ext cx="4413114" cy="3383759"/>
            <a:chOff x="0" y="0"/>
            <a:chExt cx="5884152" cy="4511678"/>
          </a:xfrm>
        </p:grpSpPr>
        <p:sp>
          <p:nvSpPr>
            <p:cNvPr id="342" name="Google Shape;342;p21"/>
            <p:cNvSpPr/>
            <p:nvPr/>
          </p:nvSpPr>
          <p:spPr>
            <a:xfrm>
              <a:off x="1784635" y="0"/>
              <a:ext cx="2314881" cy="2314881"/>
            </a:xfrm>
            <a:custGeom>
              <a:rect b="b" l="l" r="r" t="t"/>
              <a:pathLst>
                <a:path extrusionOk="0" h="2314881" w="2314881">
                  <a:moveTo>
                    <a:pt x="0" y="0"/>
                  </a:moveTo>
                  <a:lnTo>
                    <a:pt x="2314881" y="0"/>
                  </a:lnTo>
                  <a:lnTo>
                    <a:pt x="2314881" y="2314881"/>
                  </a:lnTo>
                  <a:lnTo>
                    <a:pt x="0" y="231488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3" name="Google Shape;343;p21"/>
            <p:cNvSpPr txBox="1"/>
            <p:nvPr/>
          </p:nvSpPr>
          <p:spPr>
            <a:xfrm>
              <a:off x="0" y="2681820"/>
              <a:ext cx="5884152" cy="1829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FFFFFF"/>
                  </a:solidFill>
                  <a:latin typeface="Abhaya Libre Medium"/>
                  <a:ea typeface="Abhaya Libre Medium"/>
                  <a:cs typeface="Abhaya Libre Medium"/>
                  <a:sym typeface="Abhaya Libre Medium"/>
                </a:rPr>
                <a:t>Mauri &amp; Renzo’s coffee </a:t>
              </a:r>
              <a:endParaRPr/>
            </a:p>
          </p:txBody>
        </p:sp>
      </p:grpSp>
      <p:sp>
        <p:nvSpPr>
          <p:cNvPr id="344" name="Google Shape;344;p21"/>
          <p:cNvSpPr txBox="1"/>
          <p:nvPr/>
        </p:nvSpPr>
        <p:spPr>
          <a:xfrm>
            <a:off x="3521577" y="5766338"/>
            <a:ext cx="11244846" cy="1261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9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MUCHAS GRACIAS!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4028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 flipH="1">
            <a:off x="1028700" y="3405720"/>
            <a:ext cx="4425291" cy="4419632"/>
          </a:xfrm>
          <a:custGeom>
            <a:rect b="b" l="l" r="r" t="t"/>
            <a:pathLst>
              <a:path extrusionOk="0" h="4419632" w="4425291">
                <a:moveTo>
                  <a:pt x="4425291" y="0"/>
                </a:moveTo>
                <a:lnTo>
                  <a:pt x="0" y="0"/>
                </a:lnTo>
                <a:lnTo>
                  <a:pt x="0" y="4419632"/>
                </a:lnTo>
                <a:lnTo>
                  <a:pt x="4425291" y="4419632"/>
                </a:lnTo>
                <a:lnTo>
                  <a:pt x="442529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3"/>
          <p:cNvSpPr/>
          <p:nvPr/>
        </p:nvSpPr>
        <p:spPr>
          <a:xfrm>
            <a:off x="12583455" y="1678221"/>
            <a:ext cx="4283139" cy="4283139"/>
          </a:xfrm>
          <a:custGeom>
            <a:rect b="b" l="l" r="r" t="t"/>
            <a:pathLst>
              <a:path extrusionOk="0" h="4283139" w="4283139">
                <a:moveTo>
                  <a:pt x="0" y="0"/>
                </a:moveTo>
                <a:lnTo>
                  <a:pt x="4283139" y="0"/>
                </a:lnTo>
                <a:lnTo>
                  <a:pt x="4283139" y="4283139"/>
                </a:lnTo>
                <a:lnTo>
                  <a:pt x="0" y="4283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8187" l="-7527" r="-13828" t="-11890"/>
            </a:stretch>
          </a:blipFill>
          <a:ln>
            <a:noFill/>
          </a:ln>
        </p:spPr>
      </p:sp>
      <p:sp>
        <p:nvSpPr>
          <p:cNvPr id="115" name="Google Shape;115;p3"/>
          <p:cNvSpPr txBox="1"/>
          <p:nvPr/>
        </p:nvSpPr>
        <p:spPr>
          <a:xfrm>
            <a:off x="4562244" y="640195"/>
            <a:ext cx="9163512" cy="84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4" u="none" cap="none" strike="noStrike">
                <a:solidFill>
                  <a:srgbClr val="ECE5E0"/>
                </a:solidFill>
                <a:latin typeface="Open Sans"/>
                <a:ea typeface="Open Sans"/>
                <a:cs typeface="Open Sans"/>
                <a:sym typeface="Open Sans"/>
              </a:rPr>
              <a:t>TAREAS A REALIZAR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5323459" y="2254879"/>
            <a:ext cx="7129464" cy="1319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333" lvl="1" marL="828665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Clr>
                <a:srgbClr val="ECE5E0"/>
              </a:buClr>
              <a:buSzPts val="3838"/>
              <a:buFont typeface="Arial"/>
              <a:buChar char="•"/>
            </a:pPr>
            <a:r>
              <a:rPr b="0" i="0" lang="en-US" sz="3838" u="none" cap="none" strike="noStrike">
                <a:solidFill>
                  <a:srgbClr val="ECE5E0"/>
                </a:solidFill>
                <a:latin typeface="Abhaya Libre Medium"/>
                <a:ea typeface="Abhaya Libre Medium"/>
                <a:cs typeface="Abhaya Libre Medium"/>
                <a:sym typeface="Abhaya Libre Medium"/>
              </a:rPr>
              <a:t>Agarrar jarra (pick)</a:t>
            </a:r>
            <a:endParaRPr/>
          </a:p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38" u="none" cap="none" strike="noStrike">
              <a:solidFill>
                <a:srgbClr val="ECE5E0"/>
              </a:solidFill>
              <a:latin typeface="Abhaya Libre Medium"/>
              <a:ea typeface="Abhaya Libre Medium"/>
              <a:cs typeface="Abhaya Libre Medium"/>
              <a:sym typeface="Abhaya Libre Medium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5323459" y="3311952"/>
            <a:ext cx="7129464" cy="198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333" lvl="1" marL="828665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Clr>
                <a:srgbClr val="ECE5E0"/>
              </a:buClr>
              <a:buSzPts val="3838"/>
              <a:buFont typeface="Arial"/>
              <a:buChar char="•"/>
            </a:pPr>
            <a:r>
              <a:rPr b="0" i="0" lang="en-US" sz="3838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Emulsionar leche</a:t>
            </a:r>
            <a:endParaRPr/>
          </a:p>
          <a:p>
            <a:pPr indent="-552443" lvl="2" marL="165733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Clr>
                <a:srgbClr val="ECE5E0"/>
              </a:buClr>
              <a:buSzPts val="3838"/>
              <a:buFont typeface="Arial"/>
              <a:buChar char="⚬"/>
            </a:pPr>
            <a:r>
              <a:rPr b="0" i="0" lang="en-US" sz="3838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Texturizar leche</a:t>
            </a:r>
            <a:endParaRPr/>
          </a:p>
          <a:p>
            <a:pPr indent="-552443" lvl="2" marL="165733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Clr>
                <a:srgbClr val="ECE5E0"/>
              </a:buClr>
              <a:buSzPts val="3838"/>
              <a:buFont typeface="Arial"/>
              <a:buChar char="⚬"/>
            </a:pPr>
            <a:r>
              <a:rPr b="0" i="0" lang="en-US" sz="3838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Golpear jarra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5323459" y="5552052"/>
            <a:ext cx="7129464" cy="198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333" lvl="1" marL="828665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Clr>
                <a:srgbClr val="ECE5E0"/>
              </a:buClr>
              <a:buSzPts val="3838"/>
              <a:buFont typeface="Arial"/>
              <a:buChar char="•"/>
            </a:pPr>
            <a:r>
              <a:rPr b="0" i="0" lang="en-US" sz="3838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Arte Latte</a:t>
            </a:r>
            <a:endParaRPr/>
          </a:p>
          <a:p>
            <a:pPr indent="-552443" lvl="2" marL="165733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Clr>
                <a:srgbClr val="ECE5E0"/>
              </a:buClr>
              <a:buSzPts val="3838"/>
              <a:buFont typeface="Arial"/>
              <a:buChar char="⚬"/>
            </a:pPr>
            <a:r>
              <a:rPr b="0" i="0" lang="en-US" sz="3838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Texturizar leche</a:t>
            </a:r>
            <a:endParaRPr/>
          </a:p>
          <a:p>
            <a:pPr indent="-552443" lvl="2" marL="165733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Clr>
                <a:srgbClr val="ECE5E0"/>
              </a:buClr>
              <a:buSzPts val="3838"/>
              <a:buFont typeface="Arial"/>
              <a:buChar char="⚬"/>
            </a:pPr>
            <a:r>
              <a:rPr b="0" i="0" lang="en-US" sz="3838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Cortar corazon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5323459" y="7590085"/>
            <a:ext cx="7129464" cy="1319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333" lvl="1" marL="828665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Clr>
                <a:srgbClr val="ECE5E0"/>
              </a:buClr>
              <a:buSzPts val="3838"/>
              <a:buFont typeface="Arial"/>
              <a:buChar char="•"/>
            </a:pPr>
            <a:r>
              <a:rPr b="0" i="0" lang="en-US" sz="3838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Guardar jarra</a:t>
            </a:r>
            <a:endParaRPr/>
          </a:p>
          <a:p>
            <a:pPr indent="0" lvl="0" marL="0" marR="0" rtl="0" algn="l">
              <a:lnSpc>
                <a:spcPct val="13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38" u="none" cap="none" strike="noStrike">
              <a:solidFill>
                <a:srgbClr val="ECE5E0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120" name="Google Shape;120;p3"/>
          <p:cNvSpPr/>
          <p:nvPr/>
        </p:nvSpPr>
        <p:spPr>
          <a:xfrm rot="670798">
            <a:off x="13174256" y="-1808203"/>
            <a:ext cx="10227489" cy="12412925"/>
          </a:xfrm>
          <a:custGeom>
            <a:rect b="b" l="l" r="r" t="t"/>
            <a:pathLst>
              <a:path extrusionOk="0" h="12412925" w="10227489">
                <a:moveTo>
                  <a:pt x="0" y="0"/>
                </a:moveTo>
                <a:lnTo>
                  <a:pt x="10227488" y="0"/>
                </a:lnTo>
                <a:lnTo>
                  <a:pt x="10227488" y="12412925"/>
                </a:lnTo>
                <a:lnTo>
                  <a:pt x="0" y="12412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401" r="-3400" t="0"/>
            </a:stretch>
          </a:blipFill>
          <a:ln>
            <a:noFill/>
          </a:ln>
        </p:spPr>
      </p:sp>
      <p:sp>
        <p:nvSpPr>
          <p:cNvPr id="121" name="Google Shape;121;p3"/>
          <p:cNvSpPr/>
          <p:nvPr/>
        </p:nvSpPr>
        <p:spPr>
          <a:xfrm>
            <a:off x="-8182691" y="-4470823"/>
            <a:ext cx="13375618" cy="16233755"/>
          </a:xfrm>
          <a:custGeom>
            <a:rect b="b" l="l" r="r" t="t"/>
            <a:pathLst>
              <a:path extrusionOk="0" h="16233755" w="13375618">
                <a:moveTo>
                  <a:pt x="0" y="0"/>
                </a:moveTo>
                <a:lnTo>
                  <a:pt x="13375618" y="0"/>
                </a:lnTo>
                <a:lnTo>
                  <a:pt x="13375618" y="16233756"/>
                </a:lnTo>
                <a:lnTo>
                  <a:pt x="0" y="16233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401" r="-3400" t="0"/>
            </a:stretch>
          </a:blipFill>
          <a:ln>
            <a:noFill/>
          </a:ln>
        </p:spPr>
      </p:sp>
      <p:sp>
        <p:nvSpPr>
          <p:cNvPr id="122" name="Google Shape;122;p3"/>
          <p:cNvSpPr/>
          <p:nvPr/>
        </p:nvSpPr>
        <p:spPr>
          <a:xfrm>
            <a:off x="8374466" y="5618467"/>
            <a:ext cx="7386906" cy="4931084"/>
          </a:xfrm>
          <a:custGeom>
            <a:rect b="b" l="l" r="r" t="t"/>
            <a:pathLst>
              <a:path extrusionOk="0" h="4931084" w="7386906">
                <a:moveTo>
                  <a:pt x="0" y="0"/>
                </a:moveTo>
                <a:lnTo>
                  <a:pt x="7386906" y="0"/>
                </a:lnTo>
                <a:lnTo>
                  <a:pt x="7386906" y="4931084"/>
                </a:lnTo>
                <a:lnTo>
                  <a:pt x="0" y="4931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3"/>
          <p:cNvSpPr/>
          <p:nvPr/>
        </p:nvSpPr>
        <p:spPr>
          <a:xfrm rot="3869362">
            <a:off x="10537363" y="1106717"/>
            <a:ext cx="2139709" cy="2442930"/>
          </a:xfrm>
          <a:custGeom>
            <a:rect b="b" l="l" r="r" t="t"/>
            <a:pathLst>
              <a:path extrusionOk="0" h="2442930" w="2139709">
                <a:moveTo>
                  <a:pt x="0" y="0"/>
                </a:moveTo>
                <a:lnTo>
                  <a:pt x="2139709" y="0"/>
                </a:lnTo>
                <a:lnTo>
                  <a:pt x="2139709" y="2442930"/>
                </a:lnTo>
                <a:lnTo>
                  <a:pt x="0" y="2442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AE9E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4"/>
          <p:cNvGraphicFramePr/>
          <p:nvPr/>
        </p:nvGraphicFramePr>
        <p:xfrm>
          <a:off x="1028700" y="21636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{398F45EB-7E41-4C2A-B4D7-A36E6DFF85A4}</a:tableStyleId>
              </a:tblPr>
              <a:tblGrid>
                <a:gridCol w="1716900"/>
                <a:gridCol w="1716900"/>
                <a:gridCol w="2870725"/>
              </a:tblGrid>
              <a:tr h="94652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32" u="none" cap="none" strike="noStrike">
                          <a:solidFill>
                            <a:srgbClr val="000000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Robot IRB 1100-4/0.475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5643"/>
                    </a:solidFill>
                  </a:tcPr>
                </a:tc>
                <a:tc hMerge="1"/>
                <a:tc hMerge="1"/>
              </a:tr>
              <a:tr h="946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32" u="none" cap="none" strike="noStrike">
                          <a:solidFill>
                            <a:srgbClr val="000000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Alcance [m]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32" u="none" cap="none" strike="noStrike">
                          <a:solidFill>
                            <a:srgbClr val="000000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0,475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</a:tr>
              <a:tr h="9465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32" u="none" cap="none" strike="noStrike">
                          <a:solidFill>
                            <a:srgbClr val="000000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Carga máxima [Kg]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32" u="none" cap="none" strike="noStrike">
                          <a:solidFill>
                            <a:srgbClr val="000000"/>
                          </a:solidFill>
                          <a:latin typeface="Abhaya Libre"/>
                          <a:ea typeface="Abhaya Libre"/>
                          <a:cs typeface="Abhaya Libre"/>
                          <a:sym typeface="Abhaya Libre"/>
                        </a:rPr>
                        <a:t>4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9" name="Google Shape;129;p4"/>
          <p:cNvGraphicFramePr/>
          <p:nvPr/>
        </p:nvGraphicFramePr>
        <p:xfrm>
          <a:off x="1028700" y="514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{398F45EB-7E41-4C2A-B4D7-A36E6DFF85A4}</a:tableStyleId>
              </a:tblPr>
              <a:tblGrid>
                <a:gridCol w="1795875"/>
                <a:gridCol w="1128125"/>
                <a:gridCol w="2599550"/>
                <a:gridCol w="324475"/>
                <a:gridCol w="4191800"/>
              </a:tblGrid>
              <a:tr h="583400">
                <a:tc gridSpan="5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Movimiento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5643"/>
                    </a:solidFill>
                  </a:tcPr>
                </a:tc>
                <a:tc hMerge="1"/>
                <a:tc hMerge="1"/>
                <a:tc hMerge="1"/>
                <a:tc hMerge="1"/>
              </a:tr>
              <a:tr h="58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Articulación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Límite de posicion articular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Límite de velocidad articular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</a:tr>
              <a:tr h="58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q1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+230º a -230º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460 º/s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</a:tr>
              <a:tr h="58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q2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+113º a -115º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380 º/s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</a:tr>
              <a:tr h="58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q3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+55º a -205º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280 º/s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</a:tr>
              <a:tr h="58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q4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+230º a -230º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560 º/s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</a:tr>
              <a:tr h="58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q5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+120º a -125º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420 º/s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</a:tr>
              <a:tr h="583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q6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+400º a -400º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99" u="none" cap="none" strike="noStrike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750 º/s</a:t>
                      </a:r>
                      <a:endParaRPr sz="1100" u="none" cap="none" strike="noStrike"/>
                    </a:p>
                  </a:txBody>
                  <a:tcPr marT="95250" marB="95250" marR="95250" marL="9525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9474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0" name="Google Shape;130;p4"/>
          <p:cNvSpPr/>
          <p:nvPr/>
        </p:nvSpPr>
        <p:spPr>
          <a:xfrm flipH="1">
            <a:off x="10387082" y="1637825"/>
            <a:ext cx="5463538" cy="7545551"/>
          </a:xfrm>
          <a:custGeom>
            <a:rect b="b" l="l" r="r" t="t"/>
            <a:pathLst>
              <a:path extrusionOk="0" h="7545551" w="5463538">
                <a:moveTo>
                  <a:pt x="5463538" y="0"/>
                </a:moveTo>
                <a:lnTo>
                  <a:pt x="0" y="0"/>
                </a:lnTo>
                <a:lnTo>
                  <a:pt x="0" y="7545551"/>
                </a:lnTo>
                <a:lnTo>
                  <a:pt x="5463538" y="7545551"/>
                </a:lnTo>
                <a:lnTo>
                  <a:pt x="5463538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 txBox="1"/>
          <p:nvPr/>
        </p:nvSpPr>
        <p:spPr>
          <a:xfrm>
            <a:off x="790205" y="515776"/>
            <a:ext cx="12328647" cy="1122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sng" cap="none" strike="noStrike">
                <a:solidFill>
                  <a:srgbClr val="6E6057"/>
                </a:solidFill>
                <a:latin typeface="Open Sans"/>
                <a:ea typeface="Open Sans"/>
                <a:cs typeface="Open Sans"/>
                <a:sym typeface="Open Sans"/>
              </a:rPr>
              <a:t>ROBOT SELECCIONADO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11382078" y="9054565"/>
            <a:ext cx="5655063" cy="436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61" u="none" cap="none" strike="noStrike">
                <a:solidFill>
                  <a:srgbClr val="6E6057"/>
                </a:solidFill>
                <a:latin typeface="Open Sans"/>
                <a:ea typeface="Open Sans"/>
                <a:cs typeface="Open Sans"/>
                <a:sym typeface="Open Sans"/>
              </a:rPr>
              <a:t>ABB IRB-1100 / 0.475</a:t>
            </a: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13800293" y="-1398476"/>
            <a:ext cx="9539064" cy="9574970"/>
          </a:xfrm>
          <a:custGeom>
            <a:rect b="b" l="l" r="r" t="t"/>
            <a:pathLst>
              <a:path extrusionOk="0" h="9574970" w="9539064">
                <a:moveTo>
                  <a:pt x="0" y="0"/>
                </a:moveTo>
                <a:lnTo>
                  <a:pt x="9539064" y="0"/>
                </a:lnTo>
                <a:lnTo>
                  <a:pt x="9539064" y="9574970"/>
                </a:lnTo>
                <a:lnTo>
                  <a:pt x="0" y="9574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AE9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617329" y="1920160"/>
            <a:ext cx="8699546" cy="5982059"/>
          </a:xfrm>
          <a:custGeom>
            <a:rect b="b" l="l" r="r" t="t"/>
            <a:pathLst>
              <a:path extrusionOk="0" h="4235450" w="6159500">
                <a:moveTo>
                  <a:pt x="6159500" y="4235450"/>
                </a:moveTo>
                <a:lnTo>
                  <a:pt x="0" y="3696970"/>
                </a:lnTo>
                <a:lnTo>
                  <a:pt x="0" y="0"/>
                </a:lnTo>
                <a:lnTo>
                  <a:pt x="6159500" y="53848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6395" r="-6394" t="0"/>
            </a:stretch>
          </a:blipFill>
          <a:ln>
            <a:noFill/>
          </a:ln>
        </p:spPr>
      </p:sp>
      <p:sp>
        <p:nvSpPr>
          <p:cNvPr id="139" name="Google Shape;139;p5"/>
          <p:cNvSpPr/>
          <p:nvPr/>
        </p:nvSpPr>
        <p:spPr>
          <a:xfrm rot="414509">
            <a:off x="-2481563" y="5861033"/>
            <a:ext cx="9539064" cy="9574970"/>
          </a:xfrm>
          <a:custGeom>
            <a:rect b="b" l="l" r="r" t="t"/>
            <a:pathLst>
              <a:path extrusionOk="0" h="9574970" w="9539064">
                <a:moveTo>
                  <a:pt x="0" y="0"/>
                </a:moveTo>
                <a:lnTo>
                  <a:pt x="9539064" y="0"/>
                </a:lnTo>
                <a:lnTo>
                  <a:pt x="9539064" y="9574970"/>
                </a:lnTo>
                <a:lnTo>
                  <a:pt x="0" y="9574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5"/>
          <p:cNvSpPr/>
          <p:nvPr/>
        </p:nvSpPr>
        <p:spPr>
          <a:xfrm rot="-5400000">
            <a:off x="12439002" y="-800530"/>
            <a:ext cx="3210009" cy="6869420"/>
          </a:xfrm>
          <a:custGeom>
            <a:rect b="b" l="l" r="r" t="t"/>
            <a:pathLst>
              <a:path extrusionOk="0" h="6869420" w="3210009">
                <a:moveTo>
                  <a:pt x="0" y="0"/>
                </a:moveTo>
                <a:lnTo>
                  <a:pt x="3210009" y="0"/>
                </a:lnTo>
                <a:lnTo>
                  <a:pt x="3210009" y="6869420"/>
                </a:lnTo>
                <a:lnTo>
                  <a:pt x="0" y="68694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5"/>
          <p:cNvSpPr txBox="1"/>
          <p:nvPr/>
        </p:nvSpPr>
        <p:spPr>
          <a:xfrm>
            <a:off x="790205" y="515776"/>
            <a:ext cx="8353795" cy="1122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sng" cap="none" strike="noStrike">
                <a:solidFill>
                  <a:srgbClr val="6E6057"/>
                </a:solidFill>
                <a:latin typeface="Open Sans"/>
                <a:ea typeface="Open Sans"/>
                <a:cs typeface="Open Sans"/>
                <a:sym typeface="Open Sans"/>
              </a:rPr>
              <a:t>HERRAMIENTA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10797774" y="4886049"/>
            <a:ext cx="5655063" cy="4360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61" u="none" cap="none" strike="noStrike">
                <a:solidFill>
                  <a:srgbClr val="6E6057"/>
                </a:solidFill>
                <a:latin typeface="Open Sans"/>
                <a:ea typeface="Open Sans"/>
                <a:cs typeface="Open Sans"/>
                <a:sym typeface="Open Sans"/>
              </a:rPr>
              <a:t>LWR50L-03-00003-A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9809602" y="7959369"/>
            <a:ext cx="7669114" cy="1142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7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51" u="none" cap="none" strike="noStrike">
                <a:solidFill>
                  <a:srgbClr val="6E6057"/>
                </a:solidFill>
                <a:latin typeface="Open Sans"/>
                <a:ea typeface="Open Sans"/>
                <a:cs typeface="Open Sans"/>
                <a:sym typeface="Open Sans"/>
              </a:rPr>
              <a:t>SENSOR DE FUERZA PIEZORESISTIVO</a:t>
            </a:r>
            <a:endParaRPr/>
          </a:p>
        </p:txBody>
      </p:sp>
      <p:cxnSp>
        <p:nvCxnSpPr>
          <p:cNvPr id="144" name="Google Shape;144;p5"/>
          <p:cNvCxnSpPr/>
          <p:nvPr/>
        </p:nvCxnSpPr>
        <p:spPr>
          <a:xfrm rot="10800000">
            <a:off x="13625306" y="5322094"/>
            <a:ext cx="18853" cy="2580125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AE9E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595816" y="2503754"/>
            <a:ext cx="11973603" cy="6504617"/>
          </a:xfrm>
          <a:custGeom>
            <a:rect b="b" l="l" r="r" t="t"/>
            <a:pathLst>
              <a:path extrusionOk="0" h="6504617" w="11973603">
                <a:moveTo>
                  <a:pt x="0" y="0"/>
                </a:moveTo>
                <a:lnTo>
                  <a:pt x="11973603" y="0"/>
                </a:lnTo>
                <a:lnTo>
                  <a:pt x="11973603" y="6504618"/>
                </a:lnTo>
                <a:lnTo>
                  <a:pt x="0" y="6504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6"/>
          <p:cNvSpPr/>
          <p:nvPr/>
        </p:nvSpPr>
        <p:spPr>
          <a:xfrm>
            <a:off x="13470612" y="3717203"/>
            <a:ext cx="4237873" cy="4077720"/>
          </a:xfrm>
          <a:custGeom>
            <a:rect b="b" l="l" r="r" t="t"/>
            <a:pathLst>
              <a:path extrusionOk="0" h="4077720" w="4237873">
                <a:moveTo>
                  <a:pt x="0" y="0"/>
                </a:moveTo>
                <a:lnTo>
                  <a:pt x="4237873" y="0"/>
                </a:lnTo>
                <a:lnTo>
                  <a:pt x="4237873" y="4077720"/>
                </a:lnTo>
                <a:lnTo>
                  <a:pt x="0" y="4077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6"/>
          <p:cNvSpPr txBox="1"/>
          <p:nvPr/>
        </p:nvSpPr>
        <p:spPr>
          <a:xfrm>
            <a:off x="790205" y="515776"/>
            <a:ext cx="12328647" cy="1122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sng" cap="none" strike="noStrike">
                <a:solidFill>
                  <a:srgbClr val="6E6057"/>
                </a:solidFill>
                <a:latin typeface="Open Sans"/>
                <a:ea typeface="Open Sans"/>
                <a:cs typeface="Open Sans"/>
                <a:sym typeface="Open Sans"/>
              </a:rPr>
              <a:t>ESPACIO DE TRABAJO</a:t>
            </a:r>
            <a:endParaRPr/>
          </a:p>
        </p:txBody>
      </p:sp>
      <p:cxnSp>
        <p:nvCxnSpPr>
          <p:cNvPr id="152" name="Google Shape;152;p6"/>
          <p:cNvCxnSpPr/>
          <p:nvPr/>
        </p:nvCxnSpPr>
        <p:spPr>
          <a:xfrm>
            <a:off x="12569419" y="5756063"/>
            <a:ext cx="549433" cy="0"/>
          </a:xfrm>
          <a:prstGeom prst="straightConnector1">
            <a:avLst/>
          </a:prstGeom>
          <a:noFill/>
          <a:ln cap="rnd" cmpd="sng" w="66675">
            <a:solidFill>
              <a:srgbClr val="423B39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2AE9E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/>
          <p:nvPr/>
        </p:nvSpPr>
        <p:spPr>
          <a:xfrm>
            <a:off x="0" y="3238140"/>
            <a:ext cx="10241220" cy="5269961"/>
          </a:xfrm>
          <a:custGeom>
            <a:rect b="b" l="l" r="r" t="t"/>
            <a:pathLst>
              <a:path extrusionOk="0" h="5269961" w="10241220">
                <a:moveTo>
                  <a:pt x="0" y="0"/>
                </a:moveTo>
                <a:lnTo>
                  <a:pt x="10241220" y="0"/>
                </a:lnTo>
                <a:lnTo>
                  <a:pt x="10241220" y="5269961"/>
                </a:lnTo>
                <a:lnTo>
                  <a:pt x="0" y="52699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7"/>
          <p:cNvSpPr txBox="1"/>
          <p:nvPr/>
        </p:nvSpPr>
        <p:spPr>
          <a:xfrm>
            <a:off x="2146236" y="700993"/>
            <a:ext cx="12328647" cy="1122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sng" cap="none" strike="noStrike">
                <a:solidFill>
                  <a:srgbClr val="423B39"/>
                </a:solidFill>
                <a:latin typeface="Open Sans"/>
                <a:ea typeface="Open Sans"/>
                <a:cs typeface="Open Sans"/>
                <a:sym typeface="Open Sans"/>
              </a:rPr>
              <a:t>CONTROLADORES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8547943" y="2746967"/>
            <a:ext cx="8454953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423B39"/>
                </a:solidFill>
                <a:latin typeface="Open Sans"/>
                <a:ea typeface="Open Sans"/>
                <a:cs typeface="Open Sans"/>
                <a:sym typeface="Open Sans"/>
              </a:rPr>
              <a:t>Disponibles para IRB 1100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>
            <a:off x="10166429" y="4544996"/>
            <a:ext cx="5217981" cy="3772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8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Serie OmniCorei</a:t>
            </a:r>
            <a:endParaRPr/>
          </a:p>
          <a:p>
            <a:pPr indent="-581727" lvl="1" marL="1163454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88"/>
              <a:buFont typeface="Arial"/>
              <a:buChar char="•"/>
            </a:pPr>
            <a:r>
              <a:rPr b="0" i="0" lang="en-US" sz="538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C30</a:t>
            </a:r>
            <a:endParaRPr/>
          </a:p>
          <a:p>
            <a:pPr indent="-581727" lvl="1" marL="1163454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88"/>
              <a:buFont typeface="Arial"/>
              <a:buChar char="•"/>
            </a:pPr>
            <a:r>
              <a:rPr b="0" i="0" lang="en-US" sz="538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C90</a:t>
            </a:r>
            <a:endParaRPr/>
          </a:p>
          <a:p>
            <a:pPr indent="-581727" lvl="1" marL="1163454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88"/>
              <a:buFont typeface="Arial"/>
              <a:buChar char="•"/>
            </a:pPr>
            <a:r>
              <a:rPr b="0" i="0" lang="en-US" sz="538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E10</a:t>
            </a:r>
            <a:endParaRPr/>
          </a:p>
        </p:txBody>
      </p:sp>
      <p:cxnSp>
        <p:nvCxnSpPr>
          <p:cNvPr id="161" name="Google Shape;161;p7"/>
          <p:cNvCxnSpPr/>
          <p:nvPr/>
        </p:nvCxnSpPr>
        <p:spPr>
          <a:xfrm>
            <a:off x="12775419" y="3634062"/>
            <a:ext cx="0" cy="101570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2" name="Google Shape;162;p7"/>
          <p:cNvSpPr/>
          <p:nvPr/>
        </p:nvSpPr>
        <p:spPr>
          <a:xfrm rot="1246849">
            <a:off x="5546102" y="4606430"/>
            <a:ext cx="827530" cy="944800"/>
          </a:xfrm>
          <a:custGeom>
            <a:rect b="b" l="l" r="r" t="t"/>
            <a:pathLst>
              <a:path extrusionOk="0" h="944800" w="827530">
                <a:moveTo>
                  <a:pt x="0" y="0"/>
                </a:moveTo>
                <a:lnTo>
                  <a:pt x="827530" y="0"/>
                </a:lnTo>
                <a:lnTo>
                  <a:pt x="827530" y="944800"/>
                </a:lnTo>
                <a:lnTo>
                  <a:pt x="0" y="94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7"/>
          <p:cNvSpPr/>
          <p:nvPr/>
        </p:nvSpPr>
        <p:spPr>
          <a:xfrm rot="1246849">
            <a:off x="4360214" y="4236146"/>
            <a:ext cx="827530" cy="944800"/>
          </a:xfrm>
          <a:custGeom>
            <a:rect b="b" l="l" r="r" t="t"/>
            <a:pathLst>
              <a:path extrusionOk="0" h="944800" w="827530">
                <a:moveTo>
                  <a:pt x="0" y="0"/>
                </a:moveTo>
                <a:lnTo>
                  <a:pt x="827530" y="0"/>
                </a:lnTo>
                <a:lnTo>
                  <a:pt x="827530" y="944801"/>
                </a:lnTo>
                <a:lnTo>
                  <a:pt x="0" y="944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7"/>
          <p:cNvSpPr/>
          <p:nvPr/>
        </p:nvSpPr>
        <p:spPr>
          <a:xfrm rot="1246849">
            <a:off x="3098979" y="4262802"/>
            <a:ext cx="827530" cy="944800"/>
          </a:xfrm>
          <a:custGeom>
            <a:rect b="b" l="l" r="r" t="t"/>
            <a:pathLst>
              <a:path extrusionOk="0" h="944800" w="827530">
                <a:moveTo>
                  <a:pt x="0" y="0"/>
                </a:moveTo>
                <a:lnTo>
                  <a:pt x="827530" y="0"/>
                </a:lnTo>
                <a:lnTo>
                  <a:pt x="827530" y="944800"/>
                </a:lnTo>
                <a:lnTo>
                  <a:pt x="0" y="94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7"/>
          <p:cNvSpPr/>
          <p:nvPr/>
        </p:nvSpPr>
        <p:spPr>
          <a:xfrm rot="1246849">
            <a:off x="3587933" y="4957332"/>
            <a:ext cx="827530" cy="944800"/>
          </a:xfrm>
          <a:custGeom>
            <a:rect b="b" l="l" r="r" t="t"/>
            <a:pathLst>
              <a:path extrusionOk="0" h="944800" w="827530">
                <a:moveTo>
                  <a:pt x="0" y="0"/>
                </a:moveTo>
                <a:lnTo>
                  <a:pt x="827530" y="0"/>
                </a:lnTo>
                <a:lnTo>
                  <a:pt x="827530" y="944800"/>
                </a:lnTo>
                <a:lnTo>
                  <a:pt x="0" y="94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7"/>
          <p:cNvSpPr/>
          <p:nvPr/>
        </p:nvSpPr>
        <p:spPr>
          <a:xfrm>
            <a:off x="-2065813" y="7882528"/>
            <a:ext cx="4212050" cy="4808944"/>
          </a:xfrm>
          <a:custGeom>
            <a:rect b="b" l="l" r="r" t="t"/>
            <a:pathLst>
              <a:path extrusionOk="0" h="4808944" w="4212050">
                <a:moveTo>
                  <a:pt x="0" y="0"/>
                </a:moveTo>
                <a:lnTo>
                  <a:pt x="4212049" y="0"/>
                </a:lnTo>
                <a:lnTo>
                  <a:pt x="4212049" y="4808944"/>
                </a:lnTo>
                <a:lnTo>
                  <a:pt x="0" y="4808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85C4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167493" y="5143500"/>
            <a:ext cx="5384338" cy="3211204"/>
          </a:xfrm>
          <a:custGeom>
            <a:rect b="b" l="l" r="r" t="t"/>
            <a:pathLst>
              <a:path extrusionOk="0" h="3211204" w="5384338">
                <a:moveTo>
                  <a:pt x="0" y="0"/>
                </a:moveTo>
                <a:lnTo>
                  <a:pt x="5384338" y="0"/>
                </a:lnTo>
                <a:lnTo>
                  <a:pt x="5384338" y="3211204"/>
                </a:lnTo>
                <a:lnTo>
                  <a:pt x="0" y="3211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13201" t="0"/>
            </a:stretch>
          </a:blipFill>
          <a:ln>
            <a:noFill/>
          </a:ln>
        </p:spPr>
      </p:sp>
      <p:sp>
        <p:nvSpPr>
          <p:cNvPr id="172" name="Google Shape;172;p8"/>
          <p:cNvSpPr/>
          <p:nvPr/>
        </p:nvSpPr>
        <p:spPr>
          <a:xfrm>
            <a:off x="5799440" y="5285691"/>
            <a:ext cx="5504841" cy="2926821"/>
          </a:xfrm>
          <a:custGeom>
            <a:rect b="b" l="l" r="r" t="t"/>
            <a:pathLst>
              <a:path extrusionOk="0" h="2926821" w="5504841">
                <a:moveTo>
                  <a:pt x="0" y="0"/>
                </a:moveTo>
                <a:lnTo>
                  <a:pt x="5504842" y="0"/>
                </a:lnTo>
                <a:lnTo>
                  <a:pt x="5504842" y="2926822"/>
                </a:lnTo>
                <a:lnTo>
                  <a:pt x="0" y="29268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90063" r="0" t="0"/>
            </a:stretch>
          </a:blipFill>
          <a:ln>
            <a:noFill/>
          </a:ln>
        </p:spPr>
      </p:sp>
      <p:sp>
        <p:nvSpPr>
          <p:cNvPr id="173" name="Google Shape;173;p8"/>
          <p:cNvSpPr/>
          <p:nvPr/>
        </p:nvSpPr>
        <p:spPr>
          <a:xfrm rot="-1051424">
            <a:off x="6769158" y="6305451"/>
            <a:ext cx="2889842" cy="945767"/>
          </a:xfrm>
          <a:custGeom>
            <a:rect b="b" l="l" r="r" t="t"/>
            <a:pathLst>
              <a:path extrusionOk="0" h="945767" w="2889842">
                <a:moveTo>
                  <a:pt x="0" y="0"/>
                </a:moveTo>
                <a:lnTo>
                  <a:pt x="2889842" y="0"/>
                </a:lnTo>
                <a:lnTo>
                  <a:pt x="2889842" y="945767"/>
                </a:lnTo>
                <a:lnTo>
                  <a:pt x="0" y="945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8"/>
          <p:cNvSpPr/>
          <p:nvPr/>
        </p:nvSpPr>
        <p:spPr>
          <a:xfrm>
            <a:off x="11735988" y="870147"/>
            <a:ext cx="5592102" cy="8388153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5366" r="-1536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 txBox="1"/>
          <p:nvPr/>
        </p:nvSpPr>
        <p:spPr>
          <a:xfrm>
            <a:off x="946170" y="2174996"/>
            <a:ext cx="9579435" cy="1935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00" u="sng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MATRIZ DENAVIT-HARTENBERG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4028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9"/>
          <p:cNvGrpSpPr/>
          <p:nvPr/>
        </p:nvGrpSpPr>
        <p:grpSpPr>
          <a:xfrm>
            <a:off x="1028700" y="5030671"/>
            <a:ext cx="2283881" cy="1414455"/>
            <a:chOff x="0" y="-57150"/>
            <a:chExt cx="601516" cy="372531"/>
          </a:xfrm>
        </p:grpSpPr>
        <p:sp>
          <p:nvSpPr>
            <p:cNvPr id="181" name="Google Shape;181;p9"/>
            <p:cNvSpPr/>
            <p:nvPr/>
          </p:nvSpPr>
          <p:spPr>
            <a:xfrm>
              <a:off x="0" y="0"/>
              <a:ext cx="601516" cy="315381"/>
            </a:xfrm>
            <a:custGeom>
              <a:rect b="b" l="l" r="r" t="t"/>
              <a:pathLst>
                <a:path extrusionOk="0" h="315381" w="601516">
                  <a:moveTo>
                    <a:pt x="157691" y="0"/>
                  </a:moveTo>
                  <a:lnTo>
                    <a:pt x="443825" y="0"/>
                  </a:lnTo>
                  <a:cubicBezTo>
                    <a:pt x="485647" y="0"/>
                    <a:pt x="525757" y="16614"/>
                    <a:pt x="555329" y="46186"/>
                  </a:cubicBezTo>
                  <a:cubicBezTo>
                    <a:pt x="584902" y="75759"/>
                    <a:pt x="601516" y="115868"/>
                    <a:pt x="601516" y="157691"/>
                  </a:cubicBezTo>
                  <a:lnTo>
                    <a:pt x="601516" y="157691"/>
                  </a:lnTo>
                  <a:cubicBezTo>
                    <a:pt x="601516" y="244781"/>
                    <a:pt x="530915" y="315381"/>
                    <a:pt x="443825" y="315381"/>
                  </a:cubicBezTo>
                  <a:lnTo>
                    <a:pt x="157691" y="315381"/>
                  </a:lnTo>
                  <a:cubicBezTo>
                    <a:pt x="115868" y="315381"/>
                    <a:pt x="75759" y="298767"/>
                    <a:pt x="46186" y="269195"/>
                  </a:cubicBezTo>
                  <a:cubicBezTo>
                    <a:pt x="16614" y="239622"/>
                    <a:pt x="0" y="199513"/>
                    <a:pt x="0" y="157691"/>
                  </a:cubicBezTo>
                  <a:lnTo>
                    <a:pt x="0" y="157691"/>
                  </a:lnTo>
                  <a:cubicBezTo>
                    <a:pt x="0" y="115868"/>
                    <a:pt x="16614" y="75759"/>
                    <a:pt x="46186" y="46186"/>
                  </a:cubicBezTo>
                  <a:cubicBezTo>
                    <a:pt x="75759" y="16614"/>
                    <a:pt x="115868" y="0"/>
                    <a:pt x="157691" y="0"/>
                  </a:cubicBezTo>
                  <a:close/>
                </a:path>
              </a:pathLst>
            </a:custGeom>
            <a:solidFill>
              <a:srgbClr val="0097B2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 txBox="1"/>
            <p:nvPr/>
          </p:nvSpPr>
          <p:spPr>
            <a:xfrm>
              <a:off x="0" y="-57150"/>
              <a:ext cx="601516" cy="37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1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9"/>
          <p:cNvGrpSpPr/>
          <p:nvPr/>
        </p:nvGrpSpPr>
        <p:grpSpPr>
          <a:xfrm>
            <a:off x="7368477" y="2715278"/>
            <a:ext cx="3534042" cy="1414455"/>
            <a:chOff x="0" y="-57150"/>
            <a:chExt cx="930776" cy="372531"/>
          </a:xfrm>
        </p:grpSpPr>
        <p:sp>
          <p:nvSpPr>
            <p:cNvPr id="184" name="Google Shape;184;p9"/>
            <p:cNvSpPr/>
            <p:nvPr/>
          </p:nvSpPr>
          <p:spPr>
            <a:xfrm>
              <a:off x="0" y="0"/>
              <a:ext cx="930776" cy="315381"/>
            </a:xfrm>
            <a:custGeom>
              <a:rect b="b" l="l" r="r" t="t"/>
              <a:pathLst>
                <a:path extrusionOk="0" h="315381" w="930776">
                  <a:moveTo>
                    <a:pt x="111724" y="0"/>
                  </a:moveTo>
                  <a:lnTo>
                    <a:pt x="819052" y="0"/>
                  </a:lnTo>
                  <a:cubicBezTo>
                    <a:pt x="880756" y="0"/>
                    <a:pt x="930776" y="50021"/>
                    <a:pt x="930776" y="111724"/>
                  </a:cubicBezTo>
                  <a:lnTo>
                    <a:pt x="930776" y="203657"/>
                  </a:lnTo>
                  <a:cubicBezTo>
                    <a:pt x="930776" y="265361"/>
                    <a:pt x="880756" y="315381"/>
                    <a:pt x="819052" y="315381"/>
                  </a:cubicBezTo>
                  <a:lnTo>
                    <a:pt x="111724" y="315381"/>
                  </a:lnTo>
                  <a:cubicBezTo>
                    <a:pt x="50021" y="315381"/>
                    <a:pt x="0" y="265361"/>
                    <a:pt x="0" y="203657"/>
                  </a:cubicBezTo>
                  <a:lnTo>
                    <a:pt x="0" y="111724"/>
                  </a:lnTo>
                  <a:cubicBezTo>
                    <a:pt x="0" y="50021"/>
                    <a:pt x="50021" y="0"/>
                    <a:pt x="111724" y="0"/>
                  </a:cubicBezTo>
                  <a:close/>
                </a:path>
              </a:pathLst>
            </a:custGeom>
            <a:solidFill>
              <a:srgbClr val="E09528"/>
            </a:solidFill>
            <a:ln cap="rnd" cmpd="sng" w="95250">
              <a:solidFill>
                <a:srgbClr val="FF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 txBox="1"/>
            <p:nvPr/>
          </p:nvSpPr>
          <p:spPr>
            <a:xfrm>
              <a:off x="0" y="-57150"/>
              <a:ext cx="930776" cy="37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1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7368477" y="4244338"/>
            <a:ext cx="3534042" cy="1414455"/>
            <a:chOff x="0" y="-57150"/>
            <a:chExt cx="930776" cy="372531"/>
          </a:xfrm>
        </p:grpSpPr>
        <p:sp>
          <p:nvSpPr>
            <p:cNvPr id="187" name="Google Shape;187;p9"/>
            <p:cNvSpPr/>
            <p:nvPr/>
          </p:nvSpPr>
          <p:spPr>
            <a:xfrm>
              <a:off x="0" y="0"/>
              <a:ext cx="930776" cy="315381"/>
            </a:xfrm>
            <a:custGeom>
              <a:rect b="b" l="l" r="r" t="t"/>
              <a:pathLst>
                <a:path extrusionOk="0" h="315381" w="930776">
                  <a:moveTo>
                    <a:pt x="111724" y="0"/>
                  </a:moveTo>
                  <a:lnTo>
                    <a:pt x="819052" y="0"/>
                  </a:lnTo>
                  <a:cubicBezTo>
                    <a:pt x="880756" y="0"/>
                    <a:pt x="930776" y="50021"/>
                    <a:pt x="930776" y="111724"/>
                  </a:cubicBezTo>
                  <a:lnTo>
                    <a:pt x="930776" y="203657"/>
                  </a:lnTo>
                  <a:cubicBezTo>
                    <a:pt x="930776" y="265361"/>
                    <a:pt x="880756" y="315381"/>
                    <a:pt x="819052" y="315381"/>
                  </a:cubicBezTo>
                  <a:lnTo>
                    <a:pt x="111724" y="315381"/>
                  </a:lnTo>
                  <a:cubicBezTo>
                    <a:pt x="50021" y="315381"/>
                    <a:pt x="0" y="265361"/>
                    <a:pt x="0" y="203657"/>
                  </a:cubicBezTo>
                  <a:lnTo>
                    <a:pt x="0" y="111724"/>
                  </a:lnTo>
                  <a:cubicBezTo>
                    <a:pt x="0" y="50021"/>
                    <a:pt x="50021" y="0"/>
                    <a:pt x="111724" y="0"/>
                  </a:cubicBezTo>
                  <a:close/>
                </a:path>
              </a:pathLst>
            </a:custGeom>
            <a:solidFill>
              <a:srgbClr val="E09528"/>
            </a:solidFill>
            <a:ln cap="rnd" cmpd="sng" w="95250">
              <a:solidFill>
                <a:srgbClr val="FF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 txBox="1"/>
            <p:nvPr/>
          </p:nvSpPr>
          <p:spPr>
            <a:xfrm>
              <a:off x="0" y="-57150"/>
              <a:ext cx="930776" cy="37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1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" name="Google Shape;189;p9"/>
          <p:cNvGrpSpPr/>
          <p:nvPr/>
        </p:nvGrpSpPr>
        <p:grpSpPr>
          <a:xfrm>
            <a:off x="7381060" y="5775176"/>
            <a:ext cx="3534042" cy="1414455"/>
            <a:chOff x="0" y="-57150"/>
            <a:chExt cx="930776" cy="372531"/>
          </a:xfrm>
        </p:grpSpPr>
        <p:sp>
          <p:nvSpPr>
            <p:cNvPr id="190" name="Google Shape;190;p9"/>
            <p:cNvSpPr/>
            <p:nvPr/>
          </p:nvSpPr>
          <p:spPr>
            <a:xfrm>
              <a:off x="0" y="0"/>
              <a:ext cx="930776" cy="315381"/>
            </a:xfrm>
            <a:custGeom>
              <a:rect b="b" l="l" r="r" t="t"/>
              <a:pathLst>
                <a:path extrusionOk="0" h="315381" w="930776">
                  <a:moveTo>
                    <a:pt x="111724" y="0"/>
                  </a:moveTo>
                  <a:lnTo>
                    <a:pt x="819052" y="0"/>
                  </a:lnTo>
                  <a:cubicBezTo>
                    <a:pt x="880756" y="0"/>
                    <a:pt x="930776" y="50021"/>
                    <a:pt x="930776" y="111724"/>
                  </a:cubicBezTo>
                  <a:lnTo>
                    <a:pt x="930776" y="203657"/>
                  </a:lnTo>
                  <a:cubicBezTo>
                    <a:pt x="930776" y="265361"/>
                    <a:pt x="880756" y="315381"/>
                    <a:pt x="819052" y="315381"/>
                  </a:cubicBezTo>
                  <a:lnTo>
                    <a:pt x="111724" y="315381"/>
                  </a:lnTo>
                  <a:cubicBezTo>
                    <a:pt x="50021" y="315381"/>
                    <a:pt x="0" y="265361"/>
                    <a:pt x="0" y="203657"/>
                  </a:cubicBezTo>
                  <a:lnTo>
                    <a:pt x="0" y="111724"/>
                  </a:lnTo>
                  <a:cubicBezTo>
                    <a:pt x="0" y="50021"/>
                    <a:pt x="50021" y="0"/>
                    <a:pt x="111724" y="0"/>
                  </a:cubicBezTo>
                  <a:close/>
                </a:path>
              </a:pathLst>
            </a:custGeom>
            <a:solidFill>
              <a:srgbClr val="E09528"/>
            </a:solidFill>
            <a:ln cap="rnd" cmpd="sng" w="95250">
              <a:solidFill>
                <a:srgbClr val="FF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 txBox="1"/>
            <p:nvPr/>
          </p:nvSpPr>
          <p:spPr>
            <a:xfrm>
              <a:off x="0" y="-57150"/>
              <a:ext cx="930776" cy="37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1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9"/>
          <p:cNvGrpSpPr/>
          <p:nvPr/>
        </p:nvGrpSpPr>
        <p:grpSpPr>
          <a:xfrm>
            <a:off x="7385481" y="7306013"/>
            <a:ext cx="3534042" cy="1414455"/>
            <a:chOff x="0" y="-57150"/>
            <a:chExt cx="930776" cy="372531"/>
          </a:xfrm>
        </p:grpSpPr>
        <p:sp>
          <p:nvSpPr>
            <p:cNvPr id="193" name="Google Shape;193;p9"/>
            <p:cNvSpPr/>
            <p:nvPr/>
          </p:nvSpPr>
          <p:spPr>
            <a:xfrm>
              <a:off x="0" y="0"/>
              <a:ext cx="930776" cy="315381"/>
            </a:xfrm>
            <a:custGeom>
              <a:rect b="b" l="l" r="r" t="t"/>
              <a:pathLst>
                <a:path extrusionOk="0" h="315381" w="930776">
                  <a:moveTo>
                    <a:pt x="111724" y="0"/>
                  </a:moveTo>
                  <a:lnTo>
                    <a:pt x="819052" y="0"/>
                  </a:lnTo>
                  <a:cubicBezTo>
                    <a:pt x="880756" y="0"/>
                    <a:pt x="930776" y="50021"/>
                    <a:pt x="930776" y="111724"/>
                  </a:cubicBezTo>
                  <a:lnTo>
                    <a:pt x="930776" y="203657"/>
                  </a:lnTo>
                  <a:cubicBezTo>
                    <a:pt x="930776" y="265361"/>
                    <a:pt x="880756" y="315381"/>
                    <a:pt x="819052" y="315381"/>
                  </a:cubicBezTo>
                  <a:lnTo>
                    <a:pt x="111724" y="315381"/>
                  </a:lnTo>
                  <a:cubicBezTo>
                    <a:pt x="50021" y="315381"/>
                    <a:pt x="0" y="265361"/>
                    <a:pt x="0" y="203657"/>
                  </a:cubicBezTo>
                  <a:lnTo>
                    <a:pt x="0" y="111724"/>
                  </a:lnTo>
                  <a:cubicBezTo>
                    <a:pt x="0" y="50021"/>
                    <a:pt x="50021" y="0"/>
                    <a:pt x="111724" y="0"/>
                  </a:cubicBezTo>
                  <a:close/>
                </a:path>
              </a:pathLst>
            </a:custGeom>
            <a:solidFill>
              <a:srgbClr val="E09528"/>
            </a:solidFill>
            <a:ln cap="rnd" cmpd="sng" w="95250">
              <a:solidFill>
                <a:srgbClr val="FF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 txBox="1"/>
            <p:nvPr/>
          </p:nvSpPr>
          <p:spPr>
            <a:xfrm>
              <a:off x="0" y="-57150"/>
              <a:ext cx="930776" cy="37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1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9"/>
          <p:cNvGrpSpPr/>
          <p:nvPr/>
        </p:nvGrpSpPr>
        <p:grpSpPr>
          <a:xfrm>
            <a:off x="12399898" y="2667238"/>
            <a:ext cx="5258959" cy="1414455"/>
            <a:chOff x="0" y="-57150"/>
            <a:chExt cx="1385076" cy="372531"/>
          </a:xfrm>
        </p:grpSpPr>
        <p:sp>
          <p:nvSpPr>
            <p:cNvPr id="196" name="Google Shape;196;p9"/>
            <p:cNvSpPr/>
            <p:nvPr/>
          </p:nvSpPr>
          <p:spPr>
            <a:xfrm>
              <a:off x="0" y="0"/>
              <a:ext cx="1385076" cy="315381"/>
            </a:xfrm>
            <a:custGeom>
              <a:rect b="b" l="l" r="r" t="t"/>
              <a:pathLst>
                <a:path extrusionOk="0" h="315381" w="1385076">
                  <a:moveTo>
                    <a:pt x="75079" y="0"/>
                  </a:moveTo>
                  <a:lnTo>
                    <a:pt x="1309996" y="0"/>
                  </a:lnTo>
                  <a:cubicBezTo>
                    <a:pt x="1329909" y="0"/>
                    <a:pt x="1349005" y="7910"/>
                    <a:pt x="1363086" y="21990"/>
                  </a:cubicBezTo>
                  <a:cubicBezTo>
                    <a:pt x="1377166" y="36070"/>
                    <a:pt x="1385076" y="55167"/>
                    <a:pt x="1385076" y="75079"/>
                  </a:cubicBezTo>
                  <a:lnTo>
                    <a:pt x="1385076" y="240302"/>
                  </a:lnTo>
                  <a:cubicBezTo>
                    <a:pt x="1385076" y="260214"/>
                    <a:pt x="1377166" y="279311"/>
                    <a:pt x="1363086" y="293391"/>
                  </a:cubicBezTo>
                  <a:cubicBezTo>
                    <a:pt x="1349005" y="307471"/>
                    <a:pt x="1329909" y="315381"/>
                    <a:pt x="1309996" y="315381"/>
                  </a:cubicBezTo>
                  <a:lnTo>
                    <a:pt x="75079" y="315381"/>
                  </a:lnTo>
                  <a:cubicBezTo>
                    <a:pt x="55167" y="315381"/>
                    <a:pt x="36070" y="307471"/>
                    <a:pt x="21990" y="293391"/>
                  </a:cubicBezTo>
                  <a:cubicBezTo>
                    <a:pt x="7910" y="279311"/>
                    <a:pt x="0" y="260214"/>
                    <a:pt x="0" y="240302"/>
                  </a:cubicBezTo>
                  <a:lnTo>
                    <a:pt x="0" y="75079"/>
                  </a:lnTo>
                  <a:cubicBezTo>
                    <a:pt x="0" y="55167"/>
                    <a:pt x="7910" y="36070"/>
                    <a:pt x="21990" y="21990"/>
                  </a:cubicBezTo>
                  <a:cubicBezTo>
                    <a:pt x="36070" y="7910"/>
                    <a:pt x="55167" y="0"/>
                    <a:pt x="75079" y="0"/>
                  </a:cubicBezTo>
                  <a:close/>
                </a:path>
              </a:pathLst>
            </a:custGeom>
            <a:solidFill>
              <a:srgbClr val="BC9474"/>
            </a:solidFill>
            <a:ln cap="rnd" cmpd="sng" w="142875">
              <a:solidFill>
                <a:srgbClr val="B3B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 txBox="1"/>
            <p:nvPr/>
          </p:nvSpPr>
          <p:spPr>
            <a:xfrm>
              <a:off x="0" y="-57150"/>
              <a:ext cx="1385076" cy="37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1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8" name="Google Shape;198;p9"/>
          <p:cNvCxnSpPr/>
          <p:nvPr/>
        </p:nvCxnSpPr>
        <p:spPr>
          <a:xfrm flipH="1" rot="10800000">
            <a:off x="2839122" y="3531001"/>
            <a:ext cx="4529355" cy="2295368"/>
          </a:xfrm>
          <a:prstGeom prst="straightConnector1">
            <a:avLst/>
          </a:prstGeom>
          <a:noFill/>
          <a:ln cap="flat" cmpd="sng" w="57150">
            <a:solidFill>
              <a:srgbClr val="D4D1CC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99" name="Google Shape;199;p9"/>
          <p:cNvSpPr txBox="1"/>
          <p:nvPr/>
        </p:nvSpPr>
        <p:spPr>
          <a:xfrm>
            <a:off x="1502158" y="5342181"/>
            <a:ext cx="1336964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main</a:t>
            </a:r>
            <a:endParaRPr/>
          </a:p>
        </p:txBody>
      </p:sp>
      <p:sp>
        <p:nvSpPr>
          <p:cNvPr id="200" name="Google Shape;200;p9"/>
          <p:cNvSpPr txBox="1"/>
          <p:nvPr/>
        </p:nvSpPr>
        <p:spPr>
          <a:xfrm>
            <a:off x="7528209" y="4544102"/>
            <a:ext cx="3214578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 emulsionar     </a:t>
            </a:r>
            <a:endParaRPr/>
          </a:p>
        </p:txBody>
      </p:sp>
      <p:sp>
        <p:nvSpPr>
          <p:cNvPr id="201" name="Google Shape;201;p9"/>
          <p:cNvSpPr txBox="1"/>
          <p:nvPr/>
        </p:nvSpPr>
        <p:spPr>
          <a:xfrm>
            <a:off x="8266609" y="6077893"/>
            <a:ext cx="1680511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 servir     </a:t>
            </a:r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8005282" y="7665880"/>
            <a:ext cx="2294441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 guardar     </a:t>
            </a:r>
            <a:endParaRPr/>
          </a:p>
        </p:txBody>
      </p:sp>
      <p:cxnSp>
        <p:nvCxnSpPr>
          <p:cNvPr id="203" name="Google Shape;203;p9"/>
          <p:cNvCxnSpPr/>
          <p:nvPr/>
        </p:nvCxnSpPr>
        <p:spPr>
          <a:xfrm flipH="1" rot="10800000">
            <a:off x="2839122" y="5060061"/>
            <a:ext cx="4529355" cy="766308"/>
          </a:xfrm>
          <a:prstGeom prst="straightConnector1">
            <a:avLst/>
          </a:prstGeom>
          <a:noFill/>
          <a:ln cap="flat" cmpd="sng" w="57150">
            <a:solidFill>
              <a:srgbClr val="D4D1CC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4" name="Google Shape;204;p9"/>
          <p:cNvCxnSpPr/>
          <p:nvPr/>
        </p:nvCxnSpPr>
        <p:spPr>
          <a:xfrm>
            <a:off x="2839122" y="5826369"/>
            <a:ext cx="4541937" cy="764530"/>
          </a:xfrm>
          <a:prstGeom prst="straightConnector1">
            <a:avLst/>
          </a:prstGeom>
          <a:noFill/>
          <a:ln cap="flat" cmpd="sng" w="57150">
            <a:solidFill>
              <a:srgbClr val="D4D1CC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5" name="Google Shape;205;p9"/>
          <p:cNvCxnSpPr/>
          <p:nvPr/>
        </p:nvCxnSpPr>
        <p:spPr>
          <a:xfrm>
            <a:off x="2839122" y="5826369"/>
            <a:ext cx="4546359" cy="2295368"/>
          </a:xfrm>
          <a:prstGeom prst="straightConnector1">
            <a:avLst/>
          </a:prstGeom>
          <a:noFill/>
          <a:ln cap="flat" cmpd="sng" w="57150">
            <a:solidFill>
              <a:srgbClr val="D4D1CC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06" name="Google Shape;206;p9"/>
          <p:cNvSpPr txBox="1"/>
          <p:nvPr/>
        </p:nvSpPr>
        <p:spPr>
          <a:xfrm>
            <a:off x="12778412" y="2998773"/>
            <a:ext cx="4577412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Texturizado_Giro</a:t>
            </a:r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>
            <a:off x="12399898" y="4820685"/>
            <a:ext cx="5289594" cy="1414455"/>
            <a:chOff x="0" y="-57150"/>
            <a:chExt cx="1393144" cy="372531"/>
          </a:xfrm>
        </p:grpSpPr>
        <p:sp>
          <p:nvSpPr>
            <p:cNvPr id="208" name="Google Shape;208;p9"/>
            <p:cNvSpPr/>
            <p:nvPr/>
          </p:nvSpPr>
          <p:spPr>
            <a:xfrm>
              <a:off x="0" y="0"/>
              <a:ext cx="1393144" cy="315381"/>
            </a:xfrm>
            <a:custGeom>
              <a:rect b="b" l="l" r="r" t="t"/>
              <a:pathLst>
                <a:path extrusionOk="0" h="315381" w="1393144">
                  <a:moveTo>
                    <a:pt x="74644" y="0"/>
                  </a:moveTo>
                  <a:lnTo>
                    <a:pt x="1318500" y="0"/>
                  </a:lnTo>
                  <a:cubicBezTo>
                    <a:pt x="1338297" y="0"/>
                    <a:pt x="1357283" y="7864"/>
                    <a:pt x="1371281" y="21863"/>
                  </a:cubicBezTo>
                  <a:cubicBezTo>
                    <a:pt x="1385280" y="35861"/>
                    <a:pt x="1393144" y="54847"/>
                    <a:pt x="1393144" y="74644"/>
                  </a:cubicBezTo>
                  <a:lnTo>
                    <a:pt x="1393144" y="240737"/>
                  </a:lnTo>
                  <a:cubicBezTo>
                    <a:pt x="1393144" y="281962"/>
                    <a:pt x="1359725" y="315381"/>
                    <a:pt x="1318500" y="315381"/>
                  </a:cubicBezTo>
                  <a:lnTo>
                    <a:pt x="74644" y="315381"/>
                  </a:lnTo>
                  <a:cubicBezTo>
                    <a:pt x="33419" y="315381"/>
                    <a:pt x="0" y="281962"/>
                    <a:pt x="0" y="240737"/>
                  </a:cubicBezTo>
                  <a:lnTo>
                    <a:pt x="0" y="74644"/>
                  </a:lnTo>
                  <a:cubicBezTo>
                    <a:pt x="0" y="33419"/>
                    <a:pt x="33419" y="0"/>
                    <a:pt x="74644" y="0"/>
                  </a:cubicBezTo>
                  <a:close/>
                </a:path>
              </a:pathLst>
            </a:custGeom>
            <a:solidFill>
              <a:srgbClr val="BC9474"/>
            </a:solidFill>
            <a:ln cap="rnd" cmpd="sng" w="95250">
              <a:solidFill>
                <a:srgbClr val="FF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 txBox="1"/>
            <p:nvPr/>
          </p:nvSpPr>
          <p:spPr>
            <a:xfrm>
              <a:off x="0" y="-57150"/>
              <a:ext cx="1393144" cy="37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1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12586181" y="5152220"/>
            <a:ext cx="4961876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Golpe_Texturizado</a:t>
            </a:r>
            <a:endParaRPr/>
          </a:p>
        </p:txBody>
      </p:sp>
      <p:grpSp>
        <p:nvGrpSpPr>
          <p:cNvPr id="211" name="Google Shape;211;p9"/>
          <p:cNvGrpSpPr/>
          <p:nvPr/>
        </p:nvGrpSpPr>
        <p:grpSpPr>
          <a:xfrm>
            <a:off x="12399898" y="6837859"/>
            <a:ext cx="5141391" cy="1414455"/>
            <a:chOff x="0" y="-57150"/>
            <a:chExt cx="1354111" cy="372531"/>
          </a:xfrm>
        </p:grpSpPr>
        <p:sp>
          <p:nvSpPr>
            <p:cNvPr id="212" name="Google Shape;212;p9"/>
            <p:cNvSpPr/>
            <p:nvPr/>
          </p:nvSpPr>
          <p:spPr>
            <a:xfrm>
              <a:off x="0" y="0"/>
              <a:ext cx="1354111" cy="315381"/>
            </a:xfrm>
            <a:custGeom>
              <a:rect b="b" l="l" r="r" t="t"/>
              <a:pathLst>
                <a:path extrusionOk="0" h="315381" w="1354111">
                  <a:moveTo>
                    <a:pt x="76796" y="0"/>
                  </a:moveTo>
                  <a:lnTo>
                    <a:pt x="1277315" y="0"/>
                  </a:lnTo>
                  <a:cubicBezTo>
                    <a:pt x="1319729" y="0"/>
                    <a:pt x="1354111" y="34383"/>
                    <a:pt x="1354111" y="76796"/>
                  </a:cubicBezTo>
                  <a:lnTo>
                    <a:pt x="1354111" y="238585"/>
                  </a:lnTo>
                  <a:cubicBezTo>
                    <a:pt x="1354111" y="258953"/>
                    <a:pt x="1346020" y="278486"/>
                    <a:pt x="1331618" y="292888"/>
                  </a:cubicBezTo>
                  <a:cubicBezTo>
                    <a:pt x="1317216" y="307290"/>
                    <a:pt x="1297683" y="315381"/>
                    <a:pt x="1277315" y="315381"/>
                  </a:cubicBezTo>
                  <a:lnTo>
                    <a:pt x="76796" y="315381"/>
                  </a:lnTo>
                  <a:cubicBezTo>
                    <a:pt x="56428" y="315381"/>
                    <a:pt x="36895" y="307290"/>
                    <a:pt x="22493" y="292888"/>
                  </a:cubicBezTo>
                  <a:cubicBezTo>
                    <a:pt x="8091" y="278486"/>
                    <a:pt x="0" y="258953"/>
                    <a:pt x="0" y="238585"/>
                  </a:cubicBezTo>
                  <a:lnTo>
                    <a:pt x="0" y="76796"/>
                  </a:lnTo>
                  <a:cubicBezTo>
                    <a:pt x="0" y="56428"/>
                    <a:pt x="8091" y="36895"/>
                    <a:pt x="22493" y="22493"/>
                  </a:cubicBezTo>
                  <a:cubicBezTo>
                    <a:pt x="36895" y="8091"/>
                    <a:pt x="56428" y="0"/>
                    <a:pt x="76796" y="0"/>
                  </a:cubicBezTo>
                  <a:close/>
                </a:path>
              </a:pathLst>
            </a:custGeom>
            <a:solidFill>
              <a:srgbClr val="BC9474"/>
            </a:solidFill>
            <a:ln cap="rnd" cmpd="sng" w="142875">
              <a:solidFill>
                <a:srgbClr val="B3BA5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 txBox="1"/>
            <p:nvPr/>
          </p:nvSpPr>
          <p:spPr>
            <a:xfrm>
              <a:off x="0" y="-57150"/>
              <a:ext cx="1354111" cy="37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1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13759512" y="7169394"/>
            <a:ext cx="2422164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   cortar    </a:t>
            </a:r>
            <a:endParaRPr/>
          </a:p>
        </p:txBody>
      </p:sp>
      <p:sp>
        <p:nvSpPr>
          <p:cNvPr id="215" name="Google Shape;215;p9"/>
          <p:cNvSpPr txBox="1"/>
          <p:nvPr/>
        </p:nvSpPr>
        <p:spPr>
          <a:xfrm>
            <a:off x="5187324" y="443445"/>
            <a:ext cx="7913351" cy="1669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34" u="none" cap="none" strike="noStrike">
                <a:solidFill>
                  <a:srgbClr val="ECE5E0"/>
                </a:solidFill>
                <a:latin typeface="Open Sans"/>
                <a:ea typeface="Open Sans"/>
                <a:cs typeface="Open Sans"/>
                <a:sym typeface="Open Sans"/>
              </a:rPr>
              <a:t>PLANIFICACION DE TRAYECTORIA</a:t>
            </a:r>
            <a:endParaRPr/>
          </a:p>
        </p:txBody>
      </p:sp>
      <p:sp>
        <p:nvSpPr>
          <p:cNvPr id="216" name="Google Shape;216;p9"/>
          <p:cNvSpPr txBox="1"/>
          <p:nvPr/>
        </p:nvSpPr>
        <p:spPr>
          <a:xfrm>
            <a:off x="7499264" y="3021157"/>
            <a:ext cx="32152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 buscarJarra     </a:t>
            </a:r>
            <a:endParaRPr/>
          </a:p>
        </p:txBody>
      </p:sp>
      <p:cxnSp>
        <p:nvCxnSpPr>
          <p:cNvPr id="217" name="Google Shape;217;p9"/>
          <p:cNvCxnSpPr/>
          <p:nvPr/>
        </p:nvCxnSpPr>
        <p:spPr>
          <a:xfrm flipH="1" rot="10800000">
            <a:off x="10902519" y="3482961"/>
            <a:ext cx="1497380" cy="1577100"/>
          </a:xfrm>
          <a:prstGeom prst="straightConnector1">
            <a:avLst/>
          </a:prstGeom>
          <a:noFill/>
          <a:ln cap="flat" cmpd="sng" w="57150">
            <a:solidFill>
              <a:srgbClr val="D4D1CC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18" name="Google Shape;218;p9"/>
          <p:cNvCxnSpPr/>
          <p:nvPr/>
        </p:nvCxnSpPr>
        <p:spPr>
          <a:xfrm>
            <a:off x="10742787" y="5028290"/>
            <a:ext cx="1657112" cy="608119"/>
          </a:xfrm>
          <a:prstGeom prst="straightConnector1">
            <a:avLst/>
          </a:prstGeom>
          <a:noFill/>
          <a:ln cap="flat" cmpd="sng" w="57150">
            <a:solidFill>
              <a:srgbClr val="D4D1CC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19" name="Google Shape;219;p9"/>
          <p:cNvCxnSpPr/>
          <p:nvPr/>
        </p:nvCxnSpPr>
        <p:spPr>
          <a:xfrm>
            <a:off x="10915101" y="6590899"/>
            <a:ext cx="1484797" cy="1062683"/>
          </a:xfrm>
          <a:prstGeom prst="straightConnector1">
            <a:avLst/>
          </a:prstGeom>
          <a:noFill/>
          <a:ln cap="flat" cmpd="sng" w="57150">
            <a:solidFill>
              <a:srgbClr val="D4D1CC"/>
            </a:solidFill>
            <a:prstDash val="solid"/>
            <a:round/>
            <a:headEnd len="med" w="med" type="stealth"/>
            <a:tailEnd len="med" w="med" type="stealth"/>
          </a:ln>
        </p:spPr>
      </p:cxnSp>
      <p:grpSp>
        <p:nvGrpSpPr>
          <p:cNvPr id="220" name="Google Shape;220;p9"/>
          <p:cNvGrpSpPr/>
          <p:nvPr/>
        </p:nvGrpSpPr>
        <p:grpSpPr>
          <a:xfrm>
            <a:off x="864988" y="1689093"/>
            <a:ext cx="2611304" cy="1414455"/>
            <a:chOff x="0" y="-57150"/>
            <a:chExt cx="687751" cy="372531"/>
          </a:xfrm>
        </p:grpSpPr>
        <p:sp>
          <p:nvSpPr>
            <p:cNvPr id="221" name="Google Shape;221;p9"/>
            <p:cNvSpPr/>
            <p:nvPr/>
          </p:nvSpPr>
          <p:spPr>
            <a:xfrm>
              <a:off x="0" y="0"/>
              <a:ext cx="687751" cy="315381"/>
            </a:xfrm>
            <a:custGeom>
              <a:rect b="b" l="l" r="r" t="t"/>
              <a:pathLst>
                <a:path extrusionOk="0" h="315381" w="687751">
                  <a:moveTo>
                    <a:pt x="151203" y="0"/>
                  </a:moveTo>
                  <a:lnTo>
                    <a:pt x="536547" y="0"/>
                  </a:lnTo>
                  <a:cubicBezTo>
                    <a:pt x="620055" y="0"/>
                    <a:pt x="687751" y="67696"/>
                    <a:pt x="687751" y="151203"/>
                  </a:cubicBezTo>
                  <a:lnTo>
                    <a:pt x="687751" y="164178"/>
                  </a:lnTo>
                  <a:cubicBezTo>
                    <a:pt x="687751" y="204279"/>
                    <a:pt x="671820" y="242739"/>
                    <a:pt x="643464" y="271095"/>
                  </a:cubicBezTo>
                  <a:cubicBezTo>
                    <a:pt x="615108" y="299451"/>
                    <a:pt x="576649" y="315381"/>
                    <a:pt x="536547" y="315381"/>
                  </a:cubicBezTo>
                  <a:lnTo>
                    <a:pt x="151203" y="315381"/>
                  </a:lnTo>
                  <a:cubicBezTo>
                    <a:pt x="111102" y="315381"/>
                    <a:pt x="72643" y="299451"/>
                    <a:pt x="44286" y="271095"/>
                  </a:cubicBezTo>
                  <a:cubicBezTo>
                    <a:pt x="15930" y="242739"/>
                    <a:pt x="0" y="204279"/>
                    <a:pt x="0" y="164178"/>
                  </a:cubicBezTo>
                  <a:lnTo>
                    <a:pt x="0" y="151203"/>
                  </a:lnTo>
                  <a:cubicBezTo>
                    <a:pt x="0" y="111102"/>
                    <a:pt x="15930" y="72643"/>
                    <a:pt x="44286" y="44286"/>
                  </a:cubicBezTo>
                  <a:cubicBezTo>
                    <a:pt x="72643" y="15930"/>
                    <a:pt x="111102" y="0"/>
                    <a:pt x="151203" y="0"/>
                  </a:cubicBezTo>
                  <a:close/>
                </a:path>
              </a:pathLst>
            </a:custGeom>
            <a:solidFill>
              <a:srgbClr val="0097B2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 txBox="1"/>
            <p:nvPr/>
          </p:nvSpPr>
          <p:spPr>
            <a:xfrm>
              <a:off x="0" y="-57150"/>
              <a:ext cx="687751" cy="372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1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9"/>
          <p:cNvSpPr txBox="1"/>
          <p:nvPr/>
        </p:nvSpPr>
        <p:spPr>
          <a:xfrm>
            <a:off x="1250450" y="2020629"/>
            <a:ext cx="1840382" cy="86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ECE5E0"/>
                </a:solidFill>
                <a:latin typeface="Abhaya Libre"/>
                <a:ea typeface="Abhaya Libre"/>
                <a:cs typeface="Abhaya Libre"/>
                <a:sym typeface="Abhaya Libre"/>
              </a:rPr>
              <a:t>robot()</a:t>
            </a:r>
            <a:endParaRPr/>
          </a:p>
        </p:txBody>
      </p:sp>
      <p:cxnSp>
        <p:nvCxnSpPr>
          <p:cNvPr id="224" name="Google Shape;224;p9"/>
          <p:cNvCxnSpPr/>
          <p:nvPr/>
        </p:nvCxnSpPr>
        <p:spPr>
          <a:xfrm flipH="1" rot="10800000">
            <a:off x="10915101" y="3482961"/>
            <a:ext cx="1484797" cy="3107938"/>
          </a:xfrm>
          <a:prstGeom prst="straightConnector1">
            <a:avLst/>
          </a:prstGeom>
          <a:noFill/>
          <a:ln cap="flat" cmpd="sng" w="57150">
            <a:solidFill>
              <a:srgbClr val="D4D1CC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25" name="Google Shape;225;p9"/>
          <p:cNvCxnSpPr/>
          <p:nvPr/>
        </p:nvCxnSpPr>
        <p:spPr>
          <a:xfrm rot="10800000">
            <a:off x="2170640" y="3103548"/>
            <a:ext cx="0" cy="2144115"/>
          </a:xfrm>
          <a:prstGeom prst="straightConnector1">
            <a:avLst/>
          </a:prstGeom>
          <a:noFill/>
          <a:ln cap="flat" cmpd="sng" w="57150">
            <a:solidFill>
              <a:srgbClr val="D4D1CC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